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377302-E65F-5446-8E16-FDE0413C723A}" v="7" dt="2026-02-05T12:53:24.9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4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58D6F1AD-9669-3B4C-95DB-4302804D6FC3}"/>
    <pc:docChg chg="custSel modSld modMainMaster">
      <pc:chgData name="Antje Olschak" userId="30ccbaad-b817-415d-86cb-596300771684" providerId="ADAL" clId="{58D6F1AD-9669-3B4C-95DB-4302804D6FC3}" dt="2025-09-08T07:57:13.550" v="18" actId="14100"/>
      <pc:docMkLst>
        <pc:docMk/>
      </pc:docMkLst>
      <pc:sldChg chg="addSp delSp modSp mod chgLayout">
        <pc:chgData name="Antje Olschak" userId="30ccbaad-b817-415d-86cb-596300771684" providerId="ADAL" clId="{58D6F1AD-9669-3B4C-95DB-4302804D6FC3}" dt="2025-09-05T12:35:03.614" v="12" actId="700"/>
        <pc:sldMkLst>
          <pc:docMk/>
          <pc:sldMk cId="2321235773" sldId="256"/>
        </pc:sldMkLst>
        <pc:spChg chg="add mod">
          <ac:chgData name="Antje Olschak" userId="30ccbaad-b817-415d-86cb-596300771684" providerId="ADAL" clId="{58D6F1AD-9669-3B4C-95DB-4302804D6FC3}" dt="2025-09-05T12:35:03.614" v="12" actId="700"/>
          <ac:spMkLst>
            <pc:docMk/>
            <pc:sldMk cId="2321235773" sldId="256"/>
            <ac:spMk id="2" creationId="{09FAE202-26A2-FA78-1769-ED772C480C17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5" creationId="{EE91C327-1733-89E1-AD34-AC19BA7E073D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6" creationId="{6CB5CCE9-2E45-B30F-273F-76980794AB8A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7" creationId="{CB18BF7A-4A8A-7F41-F30C-B1C5D457B1EF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9" creationId="{C0E69DFE-8D2B-BE08-C6D6-C7D3A5595231}"/>
          </ac:spMkLst>
        </pc:sp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4" creationId="{6744C2AA-58E9-3F01-5D40-7EC79DE0244D}"/>
          </ac:picMkLst>
        </pc:pic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addSp delSp modSp mod modSldLayout">
        <pc:chgData name="Antje Olschak" userId="30ccbaad-b817-415d-86cb-596300771684" providerId="ADAL" clId="{58D6F1AD-9669-3B4C-95DB-4302804D6FC3}" dt="2025-09-08T07:57:13.550" v="18" actId="14100"/>
        <pc:sldMasterMkLst>
          <pc:docMk/>
          <pc:sldMasterMk cId="3917661395" sldId="2147483660"/>
        </pc:sldMasterMkLst>
        <pc:picChg chg="add del mod">
          <ac:chgData name="Antje Olschak" userId="30ccbaad-b817-415d-86cb-596300771684" providerId="ADAL" clId="{58D6F1AD-9669-3B4C-95DB-4302804D6FC3}" dt="2025-09-08T07:57:02.761" v="13" actId="478"/>
          <ac:picMkLst>
            <pc:docMk/>
            <pc:sldMasterMk cId="3917661395" sldId="2147483660"/>
            <ac:picMk id="3" creationId="{896B462C-A19F-C0EE-504E-5A47B8A34119}"/>
          </ac:picMkLst>
        </pc:picChg>
        <pc:picChg chg="add mod">
          <ac:chgData name="Antje Olschak" userId="30ccbaad-b817-415d-86cb-596300771684" providerId="ADAL" clId="{58D6F1AD-9669-3B4C-95DB-4302804D6FC3}" dt="2025-09-08T07:57:13.550" v="18" actId="14100"/>
          <ac:picMkLst>
            <pc:docMk/>
            <pc:sldMasterMk cId="3917661395" sldId="2147483660"/>
            <ac:picMk id="4" creationId="{00626737-1BD9-0F65-0BF0-1358BE5E9B03}"/>
          </ac:picMkLst>
        </pc:picChg>
        <pc:picChg chg="del mod">
          <ac:chgData name="Antje Olschak" userId="30ccbaad-b817-415d-86cb-596300771684" providerId="ADAL" clId="{58D6F1AD-9669-3B4C-95DB-4302804D6FC3}" dt="2025-09-05T12:34:23.872" v="3" actId="478"/>
          <ac:picMkLst>
            <pc:docMk/>
            <pc:sldMasterMk cId="3917661395" sldId="2147483660"/>
            <ac:picMk id="8" creationId="{DEB44314-39B9-9979-5EB5-D6A32793EB59}"/>
          </ac:picMkLst>
        </pc:picChg>
        <pc:sldLayoutChg chg="addSp delSp modSp mod">
          <pc:chgData name="Antje Olschak" userId="30ccbaad-b817-415d-86cb-596300771684" providerId="ADAL" clId="{58D6F1AD-9669-3B4C-95DB-4302804D6FC3}" dt="2025-09-05T12:34:57.191" v="11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58D6F1AD-9669-3B4C-95DB-4302804D6FC3}" dt="2025-09-05T12:34:57.191" v="11" actId="1076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  <pc:spChg chg="del">
            <ac:chgData name="Antje Olschak" userId="30ccbaad-b817-415d-86cb-596300771684" providerId="ADAL" clId="{58D6F1AD-9669-3B4C-95DB-4302804D6FC3}" dt="2025-09-05T12:34:20.890" v="1" actId="478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  <pc:picChg chg="del">
            <ac:chgData name="Antje Olschak" userId="30ccbaad-b817-415d-86cb-596300771684" providerId="ADAL" clId="{58D6F1AD-9669-3B4C-95DB-4302804D6FC3}" dt="2025-09-05T12:34:20.890" v="1" actId="478"/>
            <ac:picMkLst>
              <pc:docMk/>
              <pc:sldMasterMk cId="3917661395" sldId="2147483660"/>
              <pc:sldLayoutMk cId="3300305591" sldId="2147483661"/>
              <ac:picMk id="10" creationId="{D81B1393-A289-908E-F43A-2EAF77CFE7A4}"/>
            </ac:picMkLst>
          </pc:picChg>
        </pc:sldLayoutChg>
      </pc:sldMasterChg>
    </pc:docChg>
  </pc:docChgLst>
  <pc:docChgLst>
    <pc:chgData name="Antje Olschak" userId="30ccbaad-b817-415d-86cb-596300771684" providerId="ADAL" clId="{BC2EC718-A344-264F-9B16-F70C61A9E2FD}"/>
    <pc:docChg chg="custSel modMainMaster">
      <pc:chgData name="Antje Olschak" userId="30ccbaad-b817-415d-86cb-596300771684" providerId="ADAL" clId="{BC2EC718-A344-264F-9B16-F70C61A9E2FD}" dt="2025-09-08T09:14:45.867" v="10" actId="14100"/>
      <pc:docMkLst>
        <pc:docMk/>
      </pc:docMkLst>
      <pc:sldMasterChg chg="addSp delSp modSp mod modSldLayout">
        <pc:chgData name="Antje Olschak" userId="30ccbaad-b817-415d-86cb-596300771684" providerId="ADAL" clId="{BC2EC718-A344-264F-9B16-F70C61A9E2FD}" dt="2025-09-08T09:14:45.867" v="10" actId="14100"/>
        <pc:sldMasterMkLst>
          <pc:docMk/>
          <pc:sldMasterMk cId="3917661395" sldId="2147483660"/>
        </pc:sldMasterMkLst>
        <pc:picChg chg="add mod">
          <ac:chgData name="Antje Olschak" userId="30ccbaad-b817-415d-86cb-596300771684" providerId="ADAL" clId="{BC2EC718-A344-264F-9B16-F70C61A9E2FD}" dt="2025-09-08T09:14:25.070" v="4" actId="14100"/>
          <ac:picMkLst>
            <pc:docMk/>
            <pc:sldMasterMk cId="3917661395" sldId="2147483660"/>
            <ac:picMk id="3" creationId="{1345E3A7-26CC-9192-040C-9B604DAB07EA}"/>
          </ac:picMkLst>
        </pc:picChg>
        <pc:picChg chg="del">
          <ac:chgData name="Antje Olschak" userId="30ccbaad-b817-415d-86cb-596300771684" providerId="ADAL" clId="{BC2EC718-A344-264F-9B16-F70C61A9E2FD}" dt="2025-09-08T09:14:14.011" v="0" actId="478"/>
          <ac:picMkLst>
            <pc:docMk/>
            <pc:sldMasterMk cId="3917661395" sldId="2147483660"/>
            <ac:picMk id="4" creationId="{00626737-1BD9-0F65-0BF0-1358BE5E9B03}"/>
          </ac:picMkLst>
        </pc:picChg>
        <pc:sldLayoutChg chg="modSp mod">
          <pc:chgData name="Antje Olschak" userId="30ccbaad-b817-415d-86cb-596300771684" providerId="ADAL" clId="{BC2EC718-A344-264F-9B16-F70C61A9E2FD}" dt="2025-09-08T09:14:45.867" v="10" actId="14100"/>
          <pc:sldLayoutMkLst>
            <pc:docMk/>
            <pc:sldMasterMk cId="3917661395" sldId="2147483660"/>
            <pc:sldLayoutMk cId="3300305591" sldId="2147483661"/>
          </pc:sldLayoutMkLst>
          <pc:spChg chg="mod">
            <ac:chgData name="Antje Olschak" userId="30ccbaad-b817-415d-86cb-596300771684" providerId="ADAL" clId="{BC2EC718-A344-264F-9B16-F70C61A9E2FD}" dt="2025-09-08T09:14:45.867" v="10" actId="14100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</pc:sldLayoutChg>
      </pc:sldMasterChg>
    </pc:docChg>
  </pc:docChgLst>
  <pc:docChgLst>
    <pc:chgData name="Antje Olschak" userId="30ccbaad-b817-415d-86cb-596300771684" providerId="ADAL" clId="{33377302-E65F-5446-8E16-FDE0413C723A}"/>
    <pc:docChg chg="custSel modSld modMainMaster">
      <pc:chgData name="Antje Olschak" userId="30ccbaad-b817-415d-86cb-596300771684" providerId="ADAL" clId="{33377302-E65F-5446-8E16-FDE0413C723A}" dt="2026-02-05T12:53:29.763" v="70" actId="14100"/>
      <pc:docMkLst>
        <pc:docMk/>
      </pc:docMkLst>
      <pc:sldChg chg="addSp modSp mod modNotesTx">
        <pc:chgData name="Antje Olschak" userId="30ccbaad-b817-415d-86cb-596300771684" providerId="ADAL" clId="{33377302-E65F-5446-8E16-FDE0413C723A}" dt="2026-01-19T07:13:57.493" v="65" actId="20577"/>
        <pc:sldMkLst>
          <pc:docMk/>
          <pc:sldMk cId="2321235773" sldId="256"/>
        </pc:sldMkLst>
        <pc:spChg chg="add mod">
          <ac:chgData name="Antje Olschak" userId="30ccbaad-b817-415d-86cb-596300771684" providerId="ADAL" clId="{33377302-E65F-5446-8E16-FDE0413C723A}" dt="2026-01-19T07:13:57.493" v="65" actId="20577"/>
          <ac:spMkLst>
            <pc:docMk/>
            <pc:sldMk cId="2321235773" sldId="256"/>
            <ac:spMk id="3" creationId="{720B0E55-5B6E-F282-A2EB-B805BDC95A85}"/>
          </ac:spMkLst>
        </pc:spChg>
      </pc:sldChg>
      <pc:sldMasterChg chg="addSp delSp modSp mod modSldLayout">
        <pc:chgData name="Antje Olschak" userId="30ccbaad-b817-415d-86cb-596300771684" providerId="ADAL" clId="{33377302-E65F-5446-8E16-FDE0413C723A}" dt="2026-02-05T12:53:29.763" v="70" actId="14100"/>
        <pc:sldMasterMkLst>
          <pc:docMk/>
          <pc:sldMasterMk cId="3917661395" sldId="2147483660"/>
        </pc:sldMasterMkLst>
        <pc:picChg chg="del">
          <ac:chgData name="Antje Olschak" userId="30ccbaad-b817-415d-86cb-596300771684" providerId="ADAL" clId="{33377302-E65F-5446-8E16-FDE0413C723A}" dt="2025-09-08T09:33:39.148" v="0" actId="478"/>
          <ac:picMkLst>
            <pc:docMk/>
            <pc:sldMasterMk cId="3917661395" sldId="2147483660"/>
            <ac:picMk id="3" creationId="{1345E3A7-26CC-9192-040C-9B604DAB07EA}"/>
          </ac:picMkLst>
        </pc:picChg>
        <pc:picChg chg="add del mod">
          <ac:chgData name="Antje Olschak" userId="30ccbaad-b817-415d-86cb-596300771684" providerId="ADAL" clId="{33377302-E65F-5446-8E16-FDE0413C723A}" dt="2026-02-05T12:53:21.234" v="66" actId="478"/>
          <ac:picMkLst>
            <pc:docMk/>
            <pc:sldMasterMk cId="3917661395" sldId="2147483660"/>
            <ac:picMk id="3" creationId="{D0D16C23-AB46-D73E-BDB2-5E42D1F5F197}"/>
          </ac:picMkLst>
        </pc:picChg>
        <pc:picChg chg="add del mod">
          <ac:chgData name="Antje Olschak" userId="30ccbaad-b817-415d-86cb-596300771684" providerId="ADAL" clId="{33377302-E65F-5446-8E16-FDE0413C723A}" dt="2026-01-19T06:53:32.158" v="36" actId="478"/>
          <ac:picMkLst>
            <pc:docMk/>
            <pc:sldMasterMk cId="3917661395" sldId="2147483660"/>
            <ac:picMk id="3" creationId="{E9DACD35-A038-2962-73E7-902507FB037F}"/>
          </ac:picMkLst>
        </pc:picChg>
        <pc:picChg chg="add mod">
          <ac:chgData name="Antje Olschak" userId="30ccbaad-b817-415d-86cb-596300771684" providerId="ADAL" clId="{33377302-E65F-5446-8E16-FDE0413C723A}" dt="2026-02-05T12:53:29.763" v="70" actId="14100"/>
          <ac:picMkLst>
            <pc:docMk/>
            <pc:sldMasterMk cId="3917661395" sldId="2147483660"/>
            <ac:picMk id="4" creationId="{19FD14FD-1A94-80D9-CEF5-2A118793BE50}"/>
          </ac:picMkLst>
        </pc:picChg>
        <pc:picChg chg="add del mod">
          <ac:chgData name="Antje Olschak" userId="30ccbaad-b817-415d-86cb-596300771684" providerId="ADAL" clId="{33377302-E65F-5446-8E16-FDE0413C723A}" dt="2026-01-19T06:51:58.734" v="27" actId="478"/>
          <ac:picMkLst>
            <pc:docMk/>
            <pc:sldMasterMk cId="3917661395" sldId="2147483660"/>
            <ac:picMk id="4" creationId="{5F1BA7F2-A50F-2546-83D4-1E6CF9942FC8}"/>
          </ac:picMkLst>
        </pc:picChg>
        <pc:picChg chg="add del mod">
          <ac:chgData name="Antje Olschak" userId="30ccbaad-b817-415d-86cb-596300771684" providerId="ADAL" clId="{33377302-E65F-5446-8E16-FDE0413C723A}" dt="2026-01-19T07:13:38.048" v="49" actId="478"/>
          <ac:picMkLst>
            <pc:docMk/>
            <pc:sldMasterMk cId="3917661395" sldId="2147483660"/>
            <ac:picMk id="6" creationId="{9A452B09-40D3-E237-A425-F32C2A06FB24}"/>
          </ac:picMkLst>
        </pc:picChg>
        <pc:sldLayoutChg chg="addSp delSp modSp mod">
          <pc:chgData name="Antje Olschak" userId="30ccbaad-b817-415d-86cb-596300771684" providerId="ADAL" clId="{33377302-E65F-5446-8E16-FDE0413C723A}" dt="2026-01-19T06:27:09.058" v="11" actId="21"/>
          <pc:sldLayoutMkLst>
            <pc:docMk/>
            <pc:sldMasterMk cId="3917661395" sldId="2147483660"/>
            <pc:sldLayoutMk cId="3300305591" sldId="2147483661"/>
          </pc:sldLayoutMkLst>
          <pc:spChg chg="del mod">
            <ac:chgData name="Antje Olschak" userId="30ccbaad-b817-415d-86cb-596300771684" providerId="ADAL" clId="{33377302-E65F-5446-8E16-FDE0413C723A}" dt="2026-01-19T06:27:09.058" v="11" actId="21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  <pc:spChg chg="add del mod">
            <ac:chgData name="Antje Olschak" userId="30ccbaad-b817-415d-86cb-596300771684" providerId="ADAL" clId="{33377302-E65F-5446-8E16-FDE0413C723A}" dt="2026-01-19T06:26:42.333" v="8" actId="478"/>
            <ac:spMkLst>
              <pc:docMk/>
              <pc:sldMasterMk cId="3917661395" sldId="2147483660"/>
              <pc:sldLayoutMk cId="3300305591" sldId="2147483661"/>
              <ac:spMk id="3" creationId="{CB8AA091-32EC-C30D-07B6-8A79B00D5EBC}"/>
            </ac:spMkLst>
          </pc:spChg>
          <pc:spChg chg="add del mod">
            <ac:chgData name="Antje Olschak" userId="30ccbaad-b817-415d-86cb-596300771684" providerId="ADAL" clId="{33377302-E65F-5446-8E16-FDE0413C723A}" dt="2026-01-19T06:27:09.058" v="11" actId="21"/>
            <ac:spMkLst>
              <pc:docMk/>
              <pc:sldMasterMk cId="3917661395" sldId="2147483660"/>
              <pc:sldLayoutMk cId="3300305591" sldId="2147483661"/>
              <ac:spMk id="4" creationId="{64E24469-5A21-3E1A-F101-200225CF7C02}"/>
            </ac:spMkLst>
          </pc:spChg>
        </pc:sldLayoutChg>
      </pc:sldMasterChg>
    </pc:docChg>
  </pc:docChgLst>
  <pc:docChgLst>
    <pc:chgData name="Antje Olschak" userId="30ccbaad-b817-415d-86cb-596300771684" providerId="ADAL" clId="{EDECEA30-1E08-444C-B496-E6520041FE8A}"/>
    <pc:docChg chg="custSel modSld modMainMaster">
      <pc:chgData name="Antje Olschak" userId="30ccbaad-b817-415d-86cb-596300771684" providerId="ADAL" clId="{EDECEA30-1E08-444C-B496-E6520041FE8A}" dt="2025-08-29T09:37:53.790" v="16" actId="1076"/>
      <pc:docMkLst>
        <pc:docMk/>
      </pc:docMkLst>
      <pc:sldChg chg="addSp modSp mod chgLayout">
        <pc:chgData name="Antje Olschak" userId="30ccbaad-b817-415d-86cb-596300771684" providerId="ADAL" clId="{EDECEA30-1E08-444C-B496-E6520041FE8A}" dt="2025-08-29T09:37:53.790" v="16" actId="1076"/>
        <pc:sldMkLst>
          <pc:docMk/>
          <pc:sldMk cId="2321235773" sldId="256"/>
        </pc:sldMkLst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5" creationId="{EE91C327-1733-89E1-AD34-AC19BA7E073D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6" creationId="{6CB5CCE9-2E45-B30F-273F-76980794AB8A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7" creationId="{CB18BF7A-4A8A-7F41-F30C-B1C5D457B1EF}"/>
          </ac:spMkLst>
        </pc:spChg>
        <pc:spChg chg="add mod ord">
          <ac:chgData name="Antje Olschak" userId="30ccbaad-b817-415d-86cb-596300771684" providerId="ADAL" clId="{EDECEA30-1E08-444C-B496-E6520041FE8A}" dt="2025-08-29T09:37:46.028" v="15" actId="1035"/>
          <ac:spMkLst>
            <pc:docMk/>
            <pc:sldMk cId="2321235773" sldId="256"/>
            <ac:spMk id="9" creationId="{C0E69DFE-8D2B-BE08-C6D6-C7D3A5595231}"/>
          </ac:spMkLst>
        </pc:spChg>
        <pc:picChg chg="mod">
          <ac:chgData name="Antje Olschak" userId="30ccbaad-b817-415d-86cb-596300771684" providerId="ADAL" clId="{EDECEA30-1E08-444C-B496-E6520041FE8A}" dt="2025-08-29T09:37:53.790" v="16" actId="1076"/>
          <ac:picMkLst>
            <pc:docMk/>
            <pc:sldMk cId="2321235773" sldId="256"/>
            <ac:picMk id="4" creationId="{6744C2AA-58E9-3F01-5D40-7EC79DE0244D}"/>
          </ac:picMkLst>
        </pc:picChg>
        <pc:picChg chg="mod">
          <ac:chgData name="Antje Olschak" userId="30ccbaad-b817-415d-86cb-596300771684" providerId="ADAL" clId="{EDECEA30-1E08-444C-B496-E6520041FE8A}" dt="2025-08-29T09:37:23.784" v="11" actId="103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modSldLayout">
        <pc:chgData name="Antje Olschak" userId="30ccbaad-b817-415d-86cb-596300771684" providerId="ADAL" clId="{EDECEA30-1E08-444C-B496-E6520041FE8A}" dt="2025-08-29T09:36:47.340" v="4" actId="1076"/>
        <pc:sldMasterMkLst>
          <pc:docMk/>
          <pc:sldMasterMk cId="3917661395" sldId="2147483660"/>
        </pc:sldMasterMkLst>
        <pc:sldLayoutChg chg="addSp modSp mod">
          <pc:chgData name="Antje Olschak" userId="30ccbaad-b817-415d-86cb-596300771684" providerId="ADAL" clId="{EDECEA30-1E08-444C-B496-E6520041FE8A}" dt="2025-08-29T09:36:47.340" v="4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EDECEA30-1E08-444C-B496-E6520041FE8A}" dt="2025-08-29T09:36:47.340" v="4" actId="1076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F1001-B42C-9346-8017-E4990C92D146}" type="datetimeFigureOut">
              <a:rPr lang="de-DE" smtClean="0"/>
              <a:t>05.02.26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1C9EE-4F47-CB4B-A2E2-7FEDC819B99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4004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Logo &amp; Titel durch klicken hinzufügen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1C9EE-4F47-CB4B-A2E2-7FEDC819B99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9434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30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Kleidung, Screenshot, Mann, Schuhwerk enthält.&#10;&#10;Automatisch generierte Beschreibung">
            <a:extLst>
              <a:ext uri="{FF2B5EF4-FFF2-40B4-BE49-F238E27FC236}">
                <a16:creationId xmlns:a16="http://schemas.microsoft.com/office/drawing/2014/main" id="{19FD14FD-1A94-80D9-CEF5-2A118793BE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9FAE202-26A2-FA78-1769-ED772C480C17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20375216" y="3061253"/>
            <a:ext cx="3677479" cy="7414590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720B0E55-5B6E-F282-A2EB-B805BDC95A85}"/>
              </a:ext>
            </a:extLst>
          </p:cNvPr>
          <p:cNvSpPr txBox="1"/>
          <p:nvPr/>
        </p:nvSpPr>
        <p:spPr>
          <a:xfrm>
            <a:off x="6124354" y="3061253"/>
            <a:ext cx="13056782" cy="7889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4 </a:t>
            </a:r>
            <a:r>
              <a:rPr lang="de-DE" sz="6600" b="1" dirty="0" err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zlg</a:t>
            </a: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 </a:t>
            </a:r>
            <a:b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Titel der </a:t>
            </a:r>
            <a:br>
              <a:rPr lang="de-DE" sz="6600" b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</a:br>
            <a:r>
              <a:rPr lang="de-DE" sz="6600" b="1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Präsentation </a:t>
            </a: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r>
              <a:rPr lang="de-DE" sz="6600" b="1" dirty="0">
                <a:solidFill>
                  <a:srgbClr val="1B6675"/>
                </a:solidFill>
                <a:latin typeface="Roboto Slab" pitchFamily="2" charset="0"/>
                <a:ea typeface="Roboto Slab" pitchFamily="2" charset="0"/>
              </a:rPr>
              <a:t>einfügen…</a:t>
            </a: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  <a:p>
            <a:pPr algn="r">
              <a:lnSpc>
                <a:spcPts val="7600"/>
              </a:lnSpc>
            </a:pPr>
            <a:endParaRPr lang="de-DE" sz="6600" b="1" dirty="0">
              <a:solidFill>
                <a:srgbClr val="1B6675"/>
              </a:solidFill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2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618AECC5-D56A-4B10-BCFD-C9397363A41C}"/>
</file>

<file path=customXml/itemProps2.xml><?xml version="1.0" encoding="utf-8"?>
<ds:datastoreItem xmlns:ds="http://schemas.openxmlformats.org/officeDocument/2006/customXml" ds:itemID="{6A9D5F8B-95BD-49C9-A890-EBF44F5AB0FD}"/>
</file>

<file path=customXml/itemProps3.xml><?xml version="1.0" encoding="utf-8"?>
<ds:datastoreItem xmlns:ds="http://schemas.openxmlformats.org/officeDocument/2006/customXml" ds:itemID="{21AD1E0C-F3B1-42A6-A1DA-ABF565E377F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</Words>
  <Application>Microsoft Macintosh PowerPoint</Application>
  <PresentationFormat>Benutzerdefiniert</PresentationFormat>
  <Paragraphs>6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Arial</vt:lpstr>
      <vt:lpstr>Roboto Slab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2025-08-29T09:28:38Z</dcterms:created>
  <dcterms:modified xsi:type="dcterms:W3CDTF">2026-02-05T12:53:31Z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