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256" r:id="rId2"/>
  </p:sldIdLst>
  <p:sldSz cx="13716000" cy="243824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49B8C87-59F5-3A4E-9B6F-42AB46B8466C}" v="7" dt="2026-01-19T07:55:00.23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34" d="100"/>
          <a:sy n="34" d="100"/>
        </p:scale>
        <p:origin x="3944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2.xml"/><Relationship Id="rId5" Type="http://schemas.openxmlformats.org/officeDocument/2006/relationships/viewProps" Target="viewProps.xml"/><Relationship Id="rId10" Type="http://schemas.openxmlformats.org/officeDocument/2006/relationships/customXml" Target="../customXml/item1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tje Olschak" userId="30ccbaad-b817-415d-86cb-596300771684" providerId="ADAL" clId="{749B8C87-59F5-3A4E-9B6F-42AB46B8466C}"/>
    <pc:docChg chg="custSel addSld delSld modSld modMainMaster">
      <pc:chgData name="Antje Olschak" userId="30ccbaad-b817-415d-86cb-596300771684" providerId="ADAL" clId="{749B8C87-59F5-3A4E-9B6F-42AB46B8466C}" dt="2026-01-19T07:55:58.467" v="25"/>
      <pc:docMkLst>
        <pc:docMk/>
      </pc:docMkLst>
      <pc:sldChg chg="addSp delSp modSp new mod modNotesTx">
        <pc:chgData name="Antje Olschak" userId="30ccbaad-b817-415d-86cb-596300771684" providerId="ADAL" clId="{749B8C87-59F5-3A4E-9B6F-42AB46B8466C}" dt="2026-01-19T07:55:58.467" v="25"/>
        <pc:sldMkLst>
          <pc:docMk/>
          <pc:sldMk cId="2921078542" sldId="256"/>
        </pc:sldMkLst>
        <pc:spChg chg="add del mod">
          <ac:chgData name="Antje Olschak" userId="30ccbaad-b817-415d-86cb-596300771684" providerId="ADAL" clId="{749B8C87-59F5-3A4E-9B6F-42AB46B8466C}" dt="2026-01-19T07:54:59.720" v="22" actId="478"/>
          <ac:spMkLst>
            <pc:docMk/>
            <pc:sldMk cId="2921078542" sldId="256"/>
            <ac:spMk id="4" creationId="{67EC80DB-4F9A-230C-0BC5-E30FBAFB889B}"/>
          </ac:spMkLst>
        </pc:spChg>
        <pc:spChg chg="add del mod">
          <ac:chgData name="Antje Olschak" userId="30ccbaad-b817-415d-86cb-596300771684" providerId="ADAL" clId="{749B8C87-59F5-3A4E-9B6F-42AB46B8466C}" dt="2026-01-19T07:54:59.720" v="22" actId="478"/>
          <ac:spMkLst>
            <pc:docMk/>
            <pc:sldMk cId="2921078542" sldId="256"/>
            <ac:spMk id="5" creationId="{6364CB76-6A97-8D77-78B2-3E8799C5A3AA}"/>
          </ac:spMkLst>
        </pc:spChg>
        <pc:spChg chg="add del mod">
          <ac:chgData name="Antje Olschak" userId="30ccbaad-b817-415d-86cb-596300771684" providerId="ADAL" clId="{749B8C87-59F5-3A4E-9B6F-42AB46B8466C}" dt="2026-01-19T07:54:59.720" v="22" actId="478"/>
          <ac:spMkLst>
            <pc:docMk/>
            <pc:sldMk cId="2921078542" sldId="256"/>
            <ac:spMk id="6" creationId="{30526612-C131-DF9D-B220-540D56B08B79}"/>
          </ac:spMkLst>
        </pc:spChg>
        <pc:spChg chg="add mod">
          <ac:chgData name="Antje Olschak" userId="30ccbaad-b817-415d-86cb-596300771684" providerId="ADAL" clId="{749B8C87-59F5-3A4E-9B6F-42AB46B8466C}" dt="2026-01-19T07:55:04.900" v="24" actId="1076"/>
          <ac:spMkLst>
            <pc:docMk/>
            <pc:sldMk cId="2921078542" sldId="256"/>
            <ac:spMk id="7" creationId="{7F0BD822-7D5A-5875-D848-DE42B8C190CA}"/>
          </ac:spMkLst>
        </pc:spChg>
        <pc:spChg chg="add mod">
          <ac:chgData name="Antje Olschak" userId="30ccbaad-b817-415d-86cb-596300771684" providerId="ADAL" clId="{749B8C87-59F5-3A4E-9B6F-42AB46B8466C}" dt="2026-01-19T07:55:04.900" v="24" actId="1076"/>
          <ac:spMkLst>
            <pc:docMk/>
            <pc:sldMk cId="2921078542" sldId="256"/>
            <ac:spMk id="8" creationId="{41B5960D-23FD-1282-5DD1-01BABA75A7FE}"/>
          </ac:spMkLst>
        </pc:spChg>
        <pc:spChg chg="add mod">
          <ac:chgData name="Antje Olschak" userId="30ccbaad-b817-415d-86cb-596300771684" providerId="ADAL" clId="{749B8C87-59F5-3A4E-9B6F-42AB46B8466C}" dt="2026-01-19T07:55:04.900" v="24" actId="1076"/>
          <ac:spMkLst>
            <pc:docMk/>
            <pc:sldMk cId="2921078542" sldId="256"/>
            <ac:spMk id="9" creationId="{9BD6FCBA-2403-E144-75AB-8C098C914D77}"/>
          </ac:spMkLst>
        </pc:spChg>
        <pc:picChg chg="add mod">
          <ac:chgData name="Antje Olschak" userId="30ccbaad-b817-415d-86cb-596300771684" providerId="ADAL" clId="{749B8C87-59F5-3A4E-9B6F-42AB46B8466C}" dt="2025-08-29T08:27:15.451" v="14" actId="34135"/>
          <ac:picMkLst>
            <pc:docMk/>
            <pc:sldMk cId="2921078542" sldId="256"/>
            <ac:picMk id="3" creationId="{0263F028-357C-A6AC-DE63-F3B088B1796E}"/>
          </ac:picMkLst>
        </pc:picChg>
      </pc:sldChg>
      <pc:sldChg chg="addSp delSp modSp del mod chgLayout">
        <pc:chgData name="Antje Olschak" userId="30ccbaad-b817-415d-86cb-596300771684" providerId="ADAL" clId="{749B8C87-59F5-3A4E-9B6F-42AB46B8466C}" dt="2025-08-29T07:19:41.580" v="10" actId="2696"/>
        <pc:sldMkLst>
          <pc:docMk/>
          <pc:sldMk cId="1268429828" sldId="257"/>
        </pc:sldMkLst>
        <pc:spChg chg="del">
          <ac:chgData name="Antje Olschak" userId="30ccbaad-b817-415d-86cb-596300771684" providerId="ADAL" clId="{749B8C87-59F5-3A4E-9B6F-42AB46B8466C}" dt="2025-08-29T07:18:42.292" v="2" actId="700"/>
          <ac:spMkLst>
            <pc:docMk/>
            <pc:sldMk cId="1268429828" sldId="257"/>
            <ac:spMk id="2" creationId="{DDA3F28C-B7B6-8221-C44A-63FA2964D671}"/>
          </ac:spMkLst>
        </pc:spChg>
        <pc:spChg chg="add del mod ord">
          <ac:chgData name="Antje Olschak" userId="30ccbaad-b817-415d-86cb-596300771684" providerId="ADAL" clId="{749B8C87-59F5-3A4E-9B6F-42AB46B8466C}" dt="2025-08-29T07:19:18.753" v="6" actId="931"/>
          <ac:spMkLst>
            <pc:docMk/>
            <pc:sldMk cId="1268429828" sldId="257"/>
            <ac:spMk id="6" creationId="{09B8FB8C-ADE7-DF36-BC3A-9A467818DA38}"/>
          </ac:spMkLst>
        </pc:spChg>
        <pc:picChg chg="add mod">
          <ac:chgData name="Antje Olschak" userId="30ccbaad-b817-415d-86cb-596300771684" providerId="ADAL" clId="{749B8C87-59F5-3A4E-9B6F-42AB46B8466C}" dt="2025-08-29T07:19:24.927" v="9" actId="167"/>
          <ac:picMkLst>
            <pc:docMk/>
            <pc:sldMk cId="1268429828" sldId="257"/>
            <ac:picMk id="8" creationId="{8CDA814F-D68C-3A38-2189-6061B48FA415}"/>
          </ac:picMkLst>
        </pc:picChg>
      </pc:sldChg>
      <pc:sldChg chg="new del">
        <pc:chgData name="Antje Olschak" userId="30ccbaad-b817-415d-86cb-596300771684" providerId="ADAL" clId="{749B8C87-59F5-3A4E-9B6F-42AB46B8466C}" dt="2025-08-29T07:19:11.821" v="5" actId="2696"/>
        <pc:sldMkLst>
          <pc:docMk/>
          <pc:sldMk cId="2732729405" sldId="258"/>
        </pc:sldMkLst>
      </pc:sldChg>
      <pc:sldChg chg="new del">
        <pc:chgData name="Antje Olschak" userId="30ccbaad-b817-415d-86cb-596300771684" providerId="ADAL" clId="{749B8C87-59F5-3A4E-9B6F-42AB46B8466C}" dt="2025-08-29T07:18:39.035" v="1" actId="2696"/>
        <pc:sldMkLst>
          <pc:docMk/>
          <pc:sldMk cId="3691839166" sldId="258"/>
        </pc:sldMkLst>
      </pc:sldChg>
      <pc:sldMasterChg chg="addSp delSp modSp mod modSldLayout">
        <pc:chgData name="Antje Olschak" userId="30ccbaad-b817-415d-86cb-596300771684" providerId="ADAL" clId="{749B8C87-59F5-3A4E-9B6F-42AB46B8466C}" dt="2026-01-19T07:54:52.693" v="21" actId="14100"/>
        <pc:sldMasterMkLst>
          <pc:docMk/>
          <pc:sldMasterMk cId="115540451" sldId="2147483660"/>
        </pc:sldMasterMkLst>
        <pc:picChg chg="add mod">
          <ac:chgData name="Antje Olschak" userId="30ccbaad-b817-415d-86cb-596300771684" providerId="ADAL" clId="{749B8C87-59F5-3A4E-9B6F-42AB46B8466C}" dt="2026-01-19T07:54:52.693" v="21" actId="14100"/>
          <ac:picMkLst>
            <pc:docMk/>
            <pc:sldMasterMk cId="115540451" sldId="2147483660"/>
            <ac:picMk id="3" creationId="{46F1F2A4-8435-2D45-DC29-E396483F0C13}"/>
          </ac:picMkLst>
        </pc:picChg>
        <pc:picChg chg="del">
          <ac:chgData name="Antje Olschak" userId="30ccbaad-b817-415d-86cb-596300771684" providerId="ADAL" clId="{749B8C87-59F5-3A4E-9B6F-42AB46B8466C}" dt="2026-01-19T07:54:44.742" v="17" actId="478"/>
          <ac:picMkLst>
            <pc:docMk/>
            <pc:sldMasterMk cId="115540451" sldId="2147483660"/>
            <ac:picMk id="7" creationId="{7FD172A4-D608-CBB6-2D63-F2235796F40B}"/>
          </ac:picMkLst>
        </pc:picChg>
        <pc:sldLayoutChg chg="delSp modSp mod">
          <pc:chgData name="Antje Olschak" userId="30ccbaad-b817-415d-86cb-596300771684" providerId="ADAL" clId="{749B8C87-59F5-3A4E-9B6F-42AB46B8466C}" dt="2025-08-29T08:27:08.132" v="12" actId="21"/>
          <pc:sldLayoutMkLst>
            <pc:docMk/>
            <pc:sldMasterMk cId="115540451" sldId="2147483660"/>
            <pc:sldLayoutMk cId="1497137384" sldId="2147483661"/>
          </pc:sldLayoutMkLst>
          <pc:picChg chg="del mod">
            <ac:chgData name="Antje Olschak" userId="30ccbaad-b817-415d-86cb-596300771684" providerId="ADAL" clId="{749B8C87-59F5-3A4E-9B6F-42AB46B8466C}" dt="2025-08-29T08:27:08.132" v="12" actId="21"/>
            <ac:picMkLst>
              <pc:docMk/>
              <pc:sldMasterMk cId="115540451" sldId="2147483660"/>
              <pc:sldLayoutMk cId="1497137384" sldId="2147483661"/>
              <ac:picMk id="11" creationId="{C7024F25-CB42-F701-30EC-634DBF25FFAA}"/>
            </ac:picMkLst>
          </pc:pic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B9D9DC-7727-0E44-AB39-3DD1A0F22816}" type="datetimeFigureOut">
              <a:rPr lang="de-DE" smtClean="0"/>
              <a:t>19.01.26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560638" y="1143000"/>
            <a:ext cx="17367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AA63D1-22AE-AD4D-9AE0-4BB6F36A674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068869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Bild durch klicken hinzufügen. &gt; Name, </a:t>
            </a:r>
            <a:r>
              <a:rPr lang="de-DE" dirty="0" err="1"/>
              <a:t>Postion</a:t>
            </a:r>
            <a:r>
              <a:rPr lang="de-DE" dirty="0"/>
              <a:t> und Organisation ausfüllen. &gt; Export als JPG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AA63D1-22AE-AD4D-9AE0-4BB6F36A6747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59160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 descr="Ein Bild, das Text, Screenshot, Design, Grafikdesign enthält.&#10;&#10;Automatisch generierte Beschreibung">
            <a:extLst>
              <a:ext uri="{FF2B5EF4-FFF2-40B4-BE49-F238E27FC236}">
                <a16:creationId xmlns:a16="http://schemas.microsoft.com/office/drawing/2014/main" id="{3A799B0E-C670-5D73-0ECD-8DEA0F56ACE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3715554" cy="24383211"/>
          </a:xfrm>
          <a:prstGeom prst="rect">
            <a:avLst/>
          </a:prstGeom>
        </p:spPr>
      </p:pic>
      <p:sp>
        <p:nvSpPr>
          <p:cNvPr id="9" name="Bildplatzhalter 9">
            <a:extLst>
              <a:ext uri="{FF2B5EF4-FFF2-40B4-BE49-F238E27FC236}">
                <a16:creationId xmlns:a16="http://schemas.microsoft.com/office/drawing/2014/main" id="{AB97B3A5-C2C1-532D-18E1-B23B160DC0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42975" y="4549905"/>
            <a:ext cx="6774425" cy="67744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959DF4E0-E46A-3192-FCE9-B623CE5BE76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2975" y="13339133"/>
            <a:ext cx="4772025" cy="491961"/>
          </a:xfrm>
          <a:prstGeom prst="rect">
            <a:avLst/>
          </a:prstGeom>
        </p:spPr>
      </p:pic>
      <p:pic>
        <p:nvPicPr>
          <p:cNvPr id="12" name="Grafik 11" descr="Ein Bild, das Schrift, Text, Grafiken, Design enthält.&#10;&#10;Automatisch generierte Beschreibung">
            <a:extLst>
              <a:ext uri="{FF2B5EF4-FFF2-40B4-BE49-F238E27FC236}">
                <a16:creationId xmlns:a16="http://schemas.microsoft.com/office/drawing/2014/main" id="{8B78C49E-6F89-E226-F670-61B431CAC74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2975" y="18785780"/>
            <a:ext cx="4995482" cy="1268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1373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Grafikdesign, Grafiken, Design enthält.&#10;&#10;Automatisch generierte Beschreibung">
            <a:extLst>
              <a:ext uri="{FF2B5EF4-FFF2-40B4-BE49-F238E27FC236}">
                <a16:creationId xmlns:a16="http://schemas.microsoft.com/office/drawing/2014/main" id="{46F1F2A4-8435-2D45-DC29-E396483F0C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6" y="-1"/>
            <a:ext cx="13715554" cy="24383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40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1">
            <a:extLst>
              <a:ext uri="{FF2B5EF4-FFF2-40B4-BE49-F238E27FC236}">
                <a16:creationId xmlns:a16="http://schemas.microsoft.com/office/drawing/2014/main" id="{01D75C3C-C5EC-EF03-A7CF-F99062E8297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3" name="Grafik 2" descr="Ein Bild, das Screenshot, Grafiken, Grafikdesign, Design enthält.&#10;&#10;Automatisch generierte Beschreibung">
            <a:extLst>
              <a:ext uri="{FF2B5EF4-FFF2-40B4-BE49-F238E27FC236}">
                <a16:creationId xmlns:a16="http://schemas.microsoft.com/office/drawing/2014/main" id="{0263F028-357C-A6AC-DE63-F3B088B1796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6037" y="4007224"/>
            <a:ext cx="8082417" cy="11456894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7F0BD822-7D5A-5875-D848-DE42B8C190CA}"/>
              </a:ext>
            </a:extLst>
          </p:cNvPr>
          <p:cNvSpPr txBox="1"/>
          <p:nvPr/>
        </p:nvSpPr>
        <p:spPr>
          <a:xfrm>
            <a:off x="942975" y="14448455"/>
            <a:ext cx="120199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Vorname, Nachname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41B5960D-23FD-1282-5DD1-01BABA75A7FE}"/>
              </a:ext>
            </a:extLst>
          </p:cNvPr>
          <p:cNvSpPr txBox="1"/>
          <p:nvPr/>
        </p:nvSpPr>
        <p:spPr>
          <a:xfrm>
            <a:off x="942975" y="15916876"/>
            <a:ext cx="120199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dirty="0">
                <a:solidFill>
                  <a:srgbClr val="0D294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Platzhalter Position, 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9BD6FCBA-2403-E144-75AB-8C098C914D77}"/>
              </a:ext>
            </a:extLst>
          </p:cNvPr>
          <p:cNvSpPr txBox="1"/>
          <p:nvPr/>
        </p:nvSpPr>
        <p:spPr>
          <a:xfrm>
            <a:off x="942975" y="16699131"/>
            <a:ext cx="120199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dirty="0">
                <a:solidFill>
                  <a:srgbClr val="0D294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Platzhalter Organisation </a:t>
            </a:r>
          </a:p>
        </p:txBody>
      </p:sp>
    </p:spTree>
    <p:extLst>
      <p:ext uri="{BB962C8B-B14F-4D97-AF65-F5344CB8AC3E}">
        <p14:creationId xmlns:p14="http://schemas.microsoft.com/office/powerpoint/2010/main" val="29210785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DB78C2FA4BCB840AF2385C0484DFCA4" ma:contentTypeVersion="14" ma:contentTypeDescription="Ein neues Dokument erstellen." ma:contentTypeScope="" ma:versionID="7d0343d63ed914d5aac3293b6e01876c">
  <xsd:schema xmlns:xsd="http://www.w3.org/2001/XMLSchema" xmlns:xs="http://www.w3.org/2001/XMLSchema" xmlns:p="http://schemas.microsoft.com/office/2006/metadata/properties" xmlns:ns2="05c64dbb-be50-4455-bf45-574a25da3b4b" xmlns:ns3="648efc8f-fbcc-4d1d-9389-dc05c9823c43" targetNamespace="http://schemas.microsoft.com/office/2006/metadata/properties" ma:root="true" ma:fieldsID="466eed32bb3c7055a4bc0ac35b67c09a" ns2:_="" ns3:_="">
    <xsd:import namespace="05c64dbb-be50-4455-bf45-574a25da3b4b"/>
    <xsd:import namespace="648efc8f-fbcc-4d1d-9389-dc05c9823c4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  <xsd:element ref="ns2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c64dbb-be50-4455-bf45-574a25da3b4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f592c8d1-607e-4744-a239-9db2e3de976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  <xsd:element name="_Flow_SignoffStatus" ma:index="21" nillable="true" ma:displayName="Status Unterschrift" ma:internalName="_x0024_Resources_x003a_core_x002c_Signoff_Status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8efc8f-fbcc-4d1d-9389-dc05c9823c43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230e442-1b34-408a-9ad0-60892ac0de62}" ma:internalName="TaxCatchAll" ma:showField="CatchAllData" ma:web="648efc8f-fbcc-4d1d-9389-dc05c9823c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48efc8f-fbcc-4d1d-9389-dc05c9823c43" xsi:nil="true"/>
    <lcf76f155ced4ddcb4097134ff3c332f xmlns="05c64dbb-be50-4455-bf45-574a25da3b4b">
      <Terms xmlns="http://schemas.microsoft.com/office/infopath/2007/PartnerControls"/>
    </lcf76f155ced4ddcb4097134ff3c332f>
    <_Flow_SignoffStatus xmlns="05c64dbb-be50-4455-bf45-574a25da3b4b" xsi:nil="true"/>
  </documentManagement>
</p:properties>
</file>

<file path=customXml/itemProps1.xml><?xml version="1.0" encoding="utf-8"?>
<ds:datastoreItem xmlns:ds="http://schemas.openxmlformats.org/officeDocument/2006/customXml" ds:itemID="{18B280EB-F4C7-421C-810C-EE1184C5B96C}"/>
</file>

<file path=customXml/itemProps2.xml><?xml version="1.0" encoding="utf-8"?>
<ds:datastoreItem xmlns:ds="http://schemas.openxmlformats.org/officeDocument/2006/customXml" ds:itemID="{91EFBBE4-FA2A-457A-A8D1-5F5C10E0B70B}"/>
</file>

<file path=customXml/itemProps3.xml><?xml version="1.0" encoding="utf-8"?>
<ds:datastoreItem xmlns:ds="http://schemas.openxmlformats.org/officeDocument/2006/customXml" ds:itemID="{4F797C6A-A912-414D-AB66-88FDC7D13115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26</Words>
  <Application>Microsoft Macintosh PowerPoint</Application>
  <PresentationFormat>Benutzerdefiniert</PresentationFormat>
  <Paragraphs>5</Paragraphs>
  <Slides>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4" baseType="lpstr">
      <vt:lpstr>Aptos</vt:lpstr>
      <vt:lpstr>Arial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Antje Olschak</dc:creator>
  <cp:lastModifiedBy>Antje Olschak</cp:lastModifiedBy>
  <cp:revision>1</cp:revision>
  <dcterms:created xsi:type="dcterms:W3CDTF">2025-08-29T07:15:14Z</dcterms:created>
  <dcterms:modified xsi:type="dcterms:W3CDTF">2026-01-19T07:56:00Z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0x010100CDB78C2FA4BCB840AF2385C0484DFCA4</vt:lpwstr>
  </property>
</Properties>
</file>