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13716000" cy="17146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F281D8-0E1D-3842-AE5D-1AC9FBB3EB60}" v="1" dt="2026-02-05T14:18:45.4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48" d="100"/>
          <a:sy n="48" d="100"/>
        </p:scale>
        <p:origin x="3344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B49CA103-4CB4-DB4F-92F7-3BB6DAE33709}"/>
    <pc:docChg chg="undo custSel modSld modMainMaster">
      <pc:chgData name="Antje Olschak" userId="30ccbaad-b817-415d-86cb-596300771684" providerId="ADAL" clId="{B49CA103-4CB4-DB4F-92F7-3BB6DAE33709}" dt="2025-08-29T07:21:29.360" v="8" actId="931"/>
      <pc:docMkLst>
        <pc:docMk/>
      </pc:docMkLst>
      <pc:sldChg chg="addSp delSp modSp mod">
        <pc:chgData name="Antje Olschak" userId="30ccbaad-b817-415d-86cb-596300771684" providerId="ADAL" clId="{B49CA103-4CB4-DB4F-92F7-3BB6DAE33709}" dt="2025-08-29T07:21:29.360" v="8" actId="931"/>
        <pc:sldMkLst>
          <pc:docMk/>
          <pc:sldMk cId="4041533250" sldId="256"/>
        </pc:sldMkLst>
        <pc:spChg chg="add del">
          <ac:chgData name="Antje Olschak" userId="30ccbaad-b817-415d-86cb-596300771684" providerId="ADAL" clId="{B49CA103-4CB4-DB4F-92F7-3BB6DAE33709}" dt="2025-08-29T07:21:29.360" v="8" actId="931"/>
          <ac:spMkLst>
            <pc:docMk/>
            <pc:sldMk cId="4041533250" sldId="256"/>
            <ac:spMk id="12" creationId="{2D265F8D-0F3F-82D5-2F8D-1AAF73018B00}"/>
          </ac:spMkLst>
        </pc:spChg>
        <pc:picChg chg="add mod">
          <ac:chgData name="Antje Olschak" userId="30ccbaad-b817-415d-86cb-596300771684" providerId="ADAL" clId="{B49CA103-4CB4-DB4F-92F7-3BB6DAE33709}" dt="2025-08-29T07:21:03.453" v="3" actId="34135"/>
          <ac:picMkLst>
            <pc:docMk/>
            <pc:sldMk cId="4041533250" sldId="256"/>
            <ac:picMk id="16" creationId="{362FAD22-00B5-9781-C0F4-E31B88CE0F3E}"/>
          </ac:picMkLst>
        </pc:picChg>
        <pc:picChg chg="add mod">
          <ac:chgData name="Antje Olschak" userId="30ccbaad-b817-415d-86cb-596300771684" providerId="ADAL" clId="{B49CA103-4CB4-DB4F-92F7-3BB6DAE33709}" dt="2025-08-29T07:21:29.360" v="8" actId="931"/>
          <ac:picMkLst>
            <pc:docMk/>
            <pc:sldMk cId="4041533250" sldId="256"/>
            <ac:picMk id="18" creationId="{02002EC4-E7E3-CB4D-F8AA-E21359EFBFB0}"/>
          </ac:picMkLst>
        </pc:picChg>
      </pc:sldChg>
      <pc:sldMasterChg chg="delSp mod modSldLayout">
        <pc:chgData name="Antje Olschak" userId="30ccbaad-b817-415d-86cb-596300771684" providerId="ADAL" clId="{B49CA103-4CB4-DB4F-92F7-3BB6DAE33709}" dt="2025-08-29T07:20:50.729" v="1" actId="21"/>
        <pc:sldMasterMkLst>
          <pc:docMk/>
          <pc:sldMasterMk cId="3831757568" sldId="2147483660"/>
        </pc:sldMasterMkLst>
        <pc:picChg chg="del">
          <ac:chgData name="Antje Olschak" userId="30ccbaad-b817-415d-86cb-596300771684" providerId="ADAL" clId="{B49CA103-4CB4-DB4F-92F7-3BB6DAE33709}" dt="2025-08-29T07:20:50.729" v="1" actId="21"/>
          <ac:picMkLst>
            <pc:docMk/>
            <pc:sldMasterMk cId="3831757568" sldId="2147483660"/>
            <ac:picMk id="8" creationId="{6108C7F9-1896-29E6-DD79-A605949B6059}"/>
          </ac:picMkLst>
        </pc:picChg>
        <pc:sldLayoutChg chg="delSp mod">
          <pc:chgData name="Antje Olschak" userId="30ccbaad-b817-415d-86cb-596300771684" providerId="ADAL" clId="{B49CA103-4CB4-DB4F-92F7-3BB6DAE33709}" dt="2025-08-29T07:20:25.131" v="0" actId="21"/>
          <pc:sldLayoutMkLst>
            <pc:docMk/>
            <pc:sldMasterMk cId="3831757568" sldId="2147483660"/>
            <pc:sldLayoutMk cId="514050355" sldId="2147483661"/>
          </pc:sldLayoutMkLst>
          <pc:spChg chg="del">
            <ac:chgData name="Antje Olschak" userId="30ccbaad-b817-415d-86cb-596300771684" providerId="ADAL" clId="{B49CA103-4CB4-DB4F-92F7-3BB6DAE33709}" dt="2025-08-29T07:20:25.131" v="0" actId="21"/>
            <ac:spMkLst>
              <pc:docMk/>
              <pc:sldMasterMk cId="3831757568" sldId="2147483660"/>
              <pc:sldLayoutMk cId="514050355" sldId="2147483661"/>
              <ac:spMk id="10" creationId="{1EDC3450-95A3-A7C8-34B7-AEAD5457E96F}"/>
            </ac:spMkLst>
          </pc:spChg>
          <pc:picChg chg="del">
            <ac:chgData name="Antje Olschak" userId="30ccbaad-b817-415d-86cb-596300771684" providerId="ADAL" clId="{B49CA103-4CB4-DB4F-92F7-3BB6DAE33709}" dt="2025-08-29T07:20:25.131" v="0" actId="21"/>
            <ac:picMkLst>
              <pc:docMk/>
              <pc:sldMasterMk cId="3831757568" sldId="2147483660"/>
              <pc:sldLayoutMk cId="514050355" sldId="2147483661"/>
              <ac:picMk id="8" creationId="{1E5FB5F8-3CCE-8259-3BE5-4D6A5956EFA0}"/>
            </ac:picMkLst>
          </pc:picChg>
        </pc:sldLayoutChg>
      </pc:sldMasterChg>
    </pc:docChg>
  </pc:docChgLst>
  <pc:docChgLst>
    <pc:chgData name="Antje Olschak" userId="30ccbaad-b817-415d-86cb-596300771684" providerId="ADAL" clId="{1DBC6D6A-D821-3846-8F5E-92AF3EA561B7}"/>
    <pc:docChg chg="custSel modSld modMainMaster">
      <pc:chgData name="Antje Olschak" userId="30ccbaad-b817-415d-86cb-596300771684" providerId="ADAL" clId="{1DBC6D6A-D821-3846-8F5E-92AF3EA561B7}" dt="2026-01-19T08:42:26.584" v="27" actId="14100"/>
      <pc:docMkLst>
        <pc:docMk/>
      </pc:docMkLst>
      <pc:sldChg chg="addSp delSp modSp mod modNotesTx">
        <pc:chgData name="Antje Olschak" userId="30ccbaad-b817-415d-86cb-596300771684" providerId="ADAL" clId="{1DBC6D6A-D821-3846-8F5E-92AF3EA561B7}" dt="2025-09-05T12:35:33.210" v="17" actId="20577"/>
        <pc:sldMkLst>
          <pc:docMk/>
          <pc:sldMk cId="4041533250" sldId="256"/>
        </pc:sldMkLst>
        <pc:spChg chg="add mod">
          <ac:chgData name="Antje Olschak" userId="30ccbaad-b817-415d-86cb-596300771684" providerId="ADAL" clId="{1DBC6D6A-D821-3846-8F5E-92AF3EA561B7}" dt="2025-09-05T12:31:50.983" v="11" actId="1076"/>
          <ac:spMkLst>
            <pc:docMk/>
            <pc:sldMk cId="4041533250" sldId="256"/>
            <ac:spMk id="2" creationId="{CA021FEF-39DF-285D-C57B-A0DD722FE8AF}"/>
          </ac:spMkLst>
        </pc:spChg>
        <pc:spChg chg="del">
          <ac:chgData name="Antje Olschak" userId="30ccbaad-b817-415d-86cb-596300771684" providerId="ADAL" clId="{1DBC6D6A-D821-3846-8F5E-92AF3EA561B7}" dt="2025-09-05T12:30:53.352" v="0" actId="478"/>
          <ac:spMkLst>
            <pc:docMk/>
            <pc:sldMk cId="4041533250" sldId="256"/>
            <ac:spMk id="12" creationId="{2D265F8D-0F3F-82D5-2F8D-1AAF73018B00}"/>
          </ac:spMkLst>
        </pc:spChg>
        <pc:spChg chg="del">
          <ac:chgData name="Antje Olschak" userId="30ccbaad-b817-415d-86cb-596300771684" providerId="ADAL" clId="{1DBC6D6A-D821-3846-8F5E-92AF3EA561B7}" dt="2025-09-05T12:30:53.352" v="0" actId="478"/>
          <ac:spMkLst>
            <pc:docMk/>
            <pc:sldMk cId="4041533250" sldId="256"/>
            <ac:spMk id="13" creationId="{FBA979FC-DCE9-117B-54F9-A46C57E59A00}"/>
          </ac:spMkLst>
        </pc:spChg>
        <pc:spChg chg="del">
          <ac:chgData name="Antje Olschak" userId="30ccbaad-b817-415d-86cb-596300771684" providerId="ADAL" clId="{1DBC6D6A-D821-3846-8F5E-92AF3EA561B7}" dt="2025-09-05T12:30:53.352" v="0" actId="478"/>
          <ac:spMkLst>
            <pc:docMk/>
            <pc:sldMk cId="4041533250" sldId="256"/>
            <ac:spMk id="14" creationId="{1BF551CC-6F2E-5E95-5D89-CB4BB30651D1}"/>
          </ac:spMkLst>
        </pc:spChg>
        <pc:spChg chg="del">
          <ac:chgData name="Antje Olschak" userId="30ccbaad-b817-415d-86cb-596300771684" providerId="ADAL" clId="{1DBC6D6A-D821-3846-8F5E-92AF3EA561B7}" dt="2025-09-05T12:30:53.352" v="0" actId="478"/>
          <ac:spMkLst>
            <pc:docMk/>
            <pc:sldMk cId="4041533250" sldId="256"/>
            <ac:spMk id="15" creationId="{AE14838F-D71C-2E45-EA07-943D7CFF229B}"/>
          </ac:spMkLst>
        </pc:spChg>
        <pc:picChg chg="del">
          <ac:chgData name="Antje Olschak" userId="30ccbaad-b817-415d-86cb-596300771684" providerId="ADAL" clId="{1DBC6D6A-D821-3846-8F5E-92AF3EA561B7}" dt="2025-09-05T12:30:53.352" v="0" actId="478"/>
          <ac:picMkLst>
            <pc:docMk/>
            <pc:sldMk cId="4041533250" sldId="256"/>
            <ac:picMk id="16" creationId="{362FAD22-00B5-9781-C0F4-E31B88CE0F3E}"/>
          </ac:picMkLst>
        </pc:picChg>
      </pc:sldChg>
      <pc:sldMasterChg chg="addSp delSp modSp mod modSldLayout">
        <pc:chgData name="Antje Olschak" userId="30ccbaad-b817-415d-86cb-596300771684" providerId="ADAL" clId="{1DBC6D6A-D821-3846-8F5E-92AF3EA561B7}" dt="2026-01-19T08:42:26.584" v="27" actId="14100"/>
        <pc:sldMasterMkLst>
          <pc:docMk/>
          <pc:sldMasterMk cId="3831757568" sldId="2147483660"/>
        </pc:sldMasterMkLst>
        <pc:spChg chg="del">
          <ac:chgData name="Antje Olschak" userId="30ccbaad-b817-415d-86cb-596300771684" providerId="ADAL" clId="{1DBC6D6A-D821-3846-8F5E-92AF3EA561B7}" dt="2025-09-05T12:31:06.978" v="3" actId="478"/>
          <ac:spMkLst>
            <pc:docMk/>
            <pc:sldMasterMk cId="3831757568" sldId="2147483660"/>
            <ac:spMk id="2" creationId="{00000000-0000-0000-0000-000000000000}"/>
          </ac:spMkLst>
        </pc:spChg>
        <pc:spChg chg="del">
          <ac:chgData name="Antje Olschak" userId="30ccbaad-b817-415d-86cb-596300771684" providerId="ADAL" clId="{1DBC6D6A-D821-3846-8F5E-92AF3EA561B7}" dt="2025-09-05T12:31:06.978" v="3" actId="478"/>
          <ac:spMkLst>
            <pc:docMk/>
            <pc:sldMasterMk cId="3831757568" sldId="2147483660"/>
            <ac:spMk id="3" creationId="{00000000-0000-0000-0000-000000000000}"/>
          </ac:spMkLst>
        </pc:spChg>
        <pc:picChg chg="add del mod">
          <ac:chgData name="Antje Olschak" userId="30ccbaad-b817-415d-86cb-596300771684" providerId="ADAL" clId="{1DBC6D6A-D821-3846-8F5E-92AF3EA561B7}" dt="2026-01-19T08:42:17.137" v="23" actId="478"/>
          <ac:picMkLst>
            <pc:docMk/>
            <pc:sldMasterMk cId="3831757568" sldId="2147483660"/>
            <ac:picMk id="3" creationId="{99DEF1B8-9700-264E-0841-961A874AA74B}"/>
          </ac:picMkLst>
        </pc:picChg>
        <pc:picChg chg="add mod">
          <ac:chgData name="Antje Olschak" userId="30ccbaad-b817-415d-86cb-596300771684" providerId="ADAL" clId="{1DBC6D6A-D821-3846-8F5E-92AF3EA561B7}" dt="2026-01-19T08:42:26.584" v="27" actId="14100"/>
          <ac:picMkLst>
            <pc:docMk/>
            <pc:sldMasterMk cId="3831757568" sldId="2147483660"/>
            <ac:picMk id="4" creationId="{E89965DA-DF44-519E-4310-DFE6481ACEA3}"/>
          </ac:picMkLst>
        </pc:picChg>
        <pc:picChg chg="add del mod">
          <ac:chgData name="Antje Olschak" userId="30ccbaad-b817-415d-86cb-596300771684" providerId="ADAL" clId="{1DBC6D6A-D821-3846-8F5E-92AF3EA561B7}" dt="2025-09-08T07:55:27.812" v="21" actId="478"/>
          <ac:picMkLst>
            <pc:docMk/>
            <pc:sldMasterMk cId="3831757568" sldId="2147483660"/>
            <ac:picMk id="5" creationId="{C9992953-45C9-0275-A791-20091A187168}"/>
          </ac:picMkLst>
        </pc:picChg>
        <pc:picChg chg="del">
          <ac:chgData name="Antje Olschak" userId="30ccbaad-b817-415d-86cb-596300771684" providerId="ADAL" clId="{1DBC6D6A-D821-3846-8F5E-92AF3EA561B7}" dt="2025-09-05T12:31:02.918" v="2" actId="478"/>
          <ac:picMkLst>
            <pc:docMk/>
            <pc:sldMasterMk cId="3831757568" sldId="2147483660"/>
            <ac:picMk id="7" creationId="{B1004FEF-E573-F6E4-3177-4290236278D7}"/>
          </ac:picMkLst>
        </pc:picChg>
        <pc:sldLayoutChg chg="addSp delSp modSp mod">
          <pc:chgData name="Antje Olschak" userId="30ccbaad-b817-415d-86cb-596300771684" providerId="ADAL" clId="{1DBC6D6A-D821-3846-8F5E-92AF3EA561B7}" dt="2025-09-05T12:31:44.983" v="9" actId="1076"/>
          <pc:sldLayoutMkLst>
            <pc:docMk/>
            <pc:sldMasterMk cId="3831757568" sldId="2147483660"/>
            <pc:sldLayoutMk cId="514050355" sldId="2147483661"/>
          </pc:sldLayoutMkLst>
          <pc:spChg chg="add mod">
            <ac:chgData name="Antje Olschak" userId="30ccbaad-b817-415d-86cb-596300771684" providerId="ADAL" clId="{1DBC6D6A-D821-3846-8F5E-92AF3EA561B7}" dt="2025-09-05T12:31:44.983" v="9" actId="1076"/>
            <ac:spMkLst>
              <pc:docMk/>
              <pc:sldMasterMk cId="3831757568" sldId="2147483660"/>
              <pc:sldLayoutMk cId="514050355" sldId="2147483661"/>
              <ac:spMk id="2" creationId="{B797A0C7-CC29-3AFA-8098-1DF5751BC292}"/>
            </ac:spMkLst>
          </pc:spChg>
          <pc:picChg chg="del">
            <ac:chgData name="Antje Olschak" userId="30ccbaad-b817-415d-86cb-596300771684" providerId="ADAL" clId="{1DBC6D6A-D821-3846-8F5E-92AF3EA561B7}" dt="2025-09-05T12:31:00.517" v="1" actId="478"/>
            <ac:picMkLst>
              <pc:docMk/>
              <pc:sldMasterMk cId="3831757568" sldId="2147483660"/>
              <pc:sldLayoutMk cId="514050355" sldId="2147483661"/>
              <ac:picMk id="12" creationId="{32501C13-6F07-93A5-5C90-797849DE4175}"/>
            </ac:picMkLst>
          </pc:picChg>
          <pc:picChg chg="del">
            <ac:chgData name="Antje Olschak" userId="30ccbaad-b817-415d-86cb-596300771684" providerId="ADAL" clId="{1DBC6D6A-D821-3846-8F5E-92AF3EA561B7}" dt="2025-09-05T12:31:00.517" v="1" actId="478"/>
            <ac:picMkLst>
              <pc:docMk/>
              <pc:sldMasterMk cId="3831757568" sldId="2147483660"/>
              <pc:sldLayoutMk cId="514050355" sldId="2147483661"/>
              <ac:picMk id="14" creationId="{271FBCA4-833C-D5EF-E8A2-E8B0567ED923}"/>
            </ac:picMkLst>
          </pc:picChg>
        </pc:sldLayoutChg>
      </pc:sldMasterChg>
    </pc:docChg>
  </pc:docChgLst>
  <pc:docChgLst>
    <pc:chgData name="Antje Olschak" userId="30ccbaad-b817-415d-86cb-596300771684" providerId="ADAL" clId="{EBF281D8-0E1D-3842-AE5D-1AC9FBB3EB60}"/>
    <pc:docChg chg="custSel modSld modMainMaster">
      <pc:chgData name="Antje Olschak" userId="30ccbaad-b817-415d-86cb-596300771684" providerId="ADAL" clId="{EBF281D8-0E1D-3842-AE5D-1AC9FBB3EB60}" dt="2026-02-05T14:18:53.150" v="5" actId="20577"/>
      <pc:docMkLst>
        <pc:docMk/>
      </pc:docMkLst>
      <pc:sldChg chg="modNotesTx">
        <pc:chgData name="Antje Olschak" userId="30ccbaad-b817-415d-86cb-596300771684" providerId="ADAL" clId="{EBF281D8-0E1D-3842-AE5D-1AC9FBB3EB60}" dt="2026-02-05T14:18:53.150" v="5" actId="20577"/>
        <pc:sldMkLst>
          <pc:docMk/>
          <pc:sldMk cId="4041533250" sldId="256"/>
        </pc:sldMkLst>
      </pc:sldChg>
      <pc:sldMasterChg chg="addSp delSp modSp mod">
        <pc:chgData name="Antje Olschak" userId="30ccbaad-b817-415d-86cb-596300771684" providerId="ADAL" clId="{EBF281D8-0E1D-3842-AE5D-1AC9FBB3EB60}" dt="2026-02-05T14:18:48.103" v="4" actId="14100"/>
        <pc:sldMasterMkLst>
          <pc:docMk/>
          <pc:sldMasterMk cId="3831757568" sldId="2147483660"/>
        </pc:sldMasterMkLst>
        <pc:picChg chg="add mod">
          <ac:chgData name="Antje Olschak" userId="30ccbaad-b817-415d-86cb-596300771684" providerId="ADAL" clId="{EBF281D8-0E1D-3842-AE5D-1AC9FBB3EB60}" dt="2026-02-05T14:18:48.103" v="4" actId="14100"/>
          <ac:picMkLst>
            <pc:docMk/>
            <pc:sldMasterMk cId="3831757568" sldId="2147483660"/>
            <ac:picMk id="3" creationId="{C3122D3A-CE01-9859-17FC-5DA547815F27}"/>
          </ac:picMkLst>
        </pc:picChg>
        <pc:picChg chg="del">
          <ac:chgData name="Antje Olschak" userId="30ccbaad-b817-415d-86cb-596300771684" providerId="ADAL" clId="{EBF281D8-0E1D-3842-AE5D-1AC9FBB3EB60}" dt="2026-02-05T14:18:42.329" v="0" actId="478"/>
          <ac:picMkLst>
            <pc:docMk/>
            <pc:sldMasterMk cId="3831757568" sldId="2147483660"/>
            <ac:picMk id="4" creationId="{E89965DA-DF44-519E-4310-DFE6481ACEA3}"/>
          </ac:picMkLst>
        </pc:pic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ED19B8-CFC1-B944-B9A4-1974C6278F7E}" type="datetimeFigureOut">
              <a:rPr lang="de-DE" smtClean="0"/>
              <a:t>05.02.26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3EE282-18F3-0149-BBD5-0054D1FC11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9900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Logo durch Klicken hinzufügen &gt; Export als JPG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3EE282-18F3-0149-BBD5-0054D1FC111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3828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7">
            <a:extLst>
              <a:ext uri="{FF2B5EF4-FFF2-40B4-BE49-F238E27FC236}">
                <a16:creationId xmlns:a16="http://schemas.microsoft.com/office/drawing/2014/main" id="{B797A0C7-CC29-3AFA-8098-1DF5751BC2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3705" y="11957878"/>
            <a:ext cx="12415217" cy="431962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4050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Screenshot, Kleidung, Grafikdesign enthält.&#10;&#10;Automatisch generierte Beschreibung">
            <a:extLst>
              <a:ext uri="{FF2B5EF4-FFF2-40B4-BE49-F238E27FC236}">
                <a16:creationId xmlns:a16="http://schemas.microsoft.com/office/drawing/2014/main" id="{C3122D3A-CE01-9859-17FC-5DA547815F2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794"/>
            <a:ext cx="13716635" cy="17145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757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7">
            <a:extLst>
              <a:ext uri="{FF2B5EF4-FFF2-40B4-BE49-F238E27FC236}">
                <a16:creationId xmlns:a16="http://schemas.microsoft.com/office/drawing/2014/main" id="{CA021FEF-39DF-285D-C57B-A0DD722FE8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3705" y="11638137"/>
            <a:ext cx="12415217" cy="4319624"/>
          </a:xfr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41533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BFEF6064-8E69-4595-937E-C11CCBD55B3D}"/>
</file>

<file path=customXml/itemProps2.xml><?xml version="1.0" encoding="utf-8"?>
<ds:datastoreItem xmlns:ds="http://schemas.openxmlformats.org/officeDocument/2006/customXml" ds:itemID="{5C8DC7BC-C86D-42C2-8DD4-258716D06538}"/>
</file>

<file path=customXml/itemProps3.xml><?xml version="1.0" encoding="utf-8"?>
<ds:datastoreItem xmlns:ds="http://schemas.openxmlformats.org/officeDocument/2006/customXml" ds:itemID="{24AB4B9C-1D1F-410F-A5E7-16FE22482F94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</Words>
  <Application>Microsoft Macintosh PowerPoint</Application>
  <PresentationFormat>Benutzerdefiniert</PresentationFormat>
  <Paragraphs>2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Aptos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1</cp:revision>
  <dcterms:created xsi:type="dcterms:W3CDTF">2025-08-28T08:53:15Z</dcterms:created>
  <dcterms:modified xsi:type="dcterms:W3CDTF">2026-02-05T14:18:57Z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</Properties>
</file>