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EBEB01-D209-9643-9D50-EE231774C87F}" v="5" dt="2026-02-05T12:50:33.1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2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D811F4C0-DCBA-9C43-8282-2495BA87E8E9}"/>
    <pc:docChg chg="custSel modSld modMainMaster">
      <pc:chgData name="Antje Olschak" userId="30ccbaad-b817-415d-86cb-596300771684" providerId="ADAL" clId="{D811F4C0-DCBA-9C43-8282-2495BA87E8E9}" dt="2025-09-08T07:56:37.383" v="24" actId="478"/>
      <pc:docMkLst>
        <pc:docMk/>
      </pc:docMkLst>
      <pc:sldChg chg="delSp mod modNotesTx">
        <pc:chgData name="Antje Olschak" userId="30ccbaad-b817-415d-86cb-596300771684" providerId="ADAL" clId="{D811F4C0-DCBA-9C43-8282-2495BA87E8E9}" dt="2025-09-05T12:25:21.902" v="17" actId="20577"/>
        <pc:sldMkLst>
          <pc:docMk/>
          <pc:sldMk cId="1189374637" sldId="256"/>
        </pc:sldMkLst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9" creationId="{D09973BF-4BB0-E25D-5692-4D8A0C6F27AB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0" creationId="{0D5C9AEB-A761-CB86-2581-0E2394A20842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1" creationId="{A7EC51AB-29BA-7F4B-D232-B31B8ED1B8D5}"/>
          </ac:spMkLst>
        </pc:spChg>
      </pc:sldChg>
      <pc:sldMasterChg chg="addSp delSp modSp mod modSldLayout">
        <pc:chgData name="Antje Olschak" userId="30ccbaad-b817-415d-86cb-596300771684" providerId="ADAL" clId="{D811F4C0-DCBA-9C43-8282-2495BA87E8E9}" dt="2025-09-08T07:56:37.383" v="24" actId="478"/>
        <pc:sldMasterMkLst>
          <pc:docMk/>
          <pc:sldMasterMk cId="3754479593" sldId="2147483660"/>
        </pc:sldMasterMkLst>
        <pc:picChg chg="add del mod">
          <ac:chgData name="Antje Olschak" userId="30ccbaad-b817-415d-86cb-596300771684" providerId="ADAL" clId="{D811F4C0-DCBA-9C43-8282-2495BA87E8E9}" dt="2025-09-08T07:56:08.596" v="18" actId="478"/>
          <ac:picMkLst>
            <pc:docMk/>
            <pc:sldMasterMk cId="3754479593" sldId="2147483660"/>
            <ac:picMk id="3" creationId="{40B269FE-3E95-B11F-1F88-942FCADFFB4B}"/>
          </ac:picMkLst>
        </pc:picChg>
        <pc:picChg chg="add mod">
          <ac:chgData name="Antje Olschak" userId="30ccbaad-b817-415d-86cb-596300771684" providerId="ADAL" clId="{D811F4C0-DCBA-9C43-8282-2495BA87E8E9}" dt="2025-09-08T07:56:30.199" v="23" actId="14100"/>
          <ac:picMkLst>
            <pc:docMk/>
            <pc:sldMasterMk cId="3754479593" sldId="2147483660"/>
            <ac:picMk id="4" creationId="{CCAB9C6C-AC1C-E801-26FA-DB6378347D5A}"/>
          </ac:picMkLst>
        </pc:picChg>
        <pc:picChg chg="del">
          <ac:chgData name="Antje Olschak" userId="30ccbaad-b817-415d-86cb-596300771684" providerId="ADAL" clId="{D811F4C0-DCBA-9C43-8282-2495BA87E8E9}" dt="2025-09-05T12:21:59.357" v="2" actId="478"/>
          <ac:picMkLst>
            <pc:docMk/>
            <pc:sldMasterMk cId="3754479593" sldId="2147483660"/>
            <ac:picMk id="8" creationId="{E65E0891-C9FA-2345-8BA3-2FEA0A70D1B1}"/>
          </ac:picMkLst>
        </pc:picChg>
        <pc:picChg chg="del">
          <ac:chgData name="Antje Olschak" userId="30ccbaad-b817-415d-86cb-596300771684" providerId="ADAL" clId="{D811F4C0-DCBA-9C43-8282-2495BA87E8E9}" dt="2025-09-05T12:22:00.085" v="3" actId="478"/>
          <ac:picMkLst>
            <pc:docMk/>
            <pc:sldMasterMk cId="3754479593" sldId="2147483660"/>
            <ac:picMk id="12" creationId="{B1C5A9FA-0851-1BB0-C9C3-A8C5F772149C}"/>
          </ac:picMkLst>
        </pc:picChg>
        <pc:sldLayoutChg chg="delSp modSp mod">
          <pc:chgData name="Antje Olschak" userId="30ccbaad-b817-415d-86cb-596300771684" providerId="ADAL" clId="{D811F4C0-DCBA-9C43-8282-2495BA87E8E9}" dt="2025-09-08T07:56:37.383" v="24" actId="478"/>
          <pc:sldLayoutMkLst>
            <pc:docMk/>
            <pc:sldMasterMk cId="3754479593" sldId="2147483660"/>
            <pc:sldLayoutMk cId="4217431786" sldId="2147483661"/>
          </pc:sldLayoutMkLst>
          <pc:spChg chg="mod">
            <ac:chgData name="Antje Olschak" userId="30ccbaad-b817-415d-86cb-596300771684" providerId="ADAL" clId="{D811F4C0-DCBA-9C43-8282-2495BA87E8E9}" dt="2025-09-05T12:24:44.814" v="9" actId="14100"/>
            <ac:spMkLst>
              <pc:docMk/>
              <pc:sldMasterMk cId="3754479593" sldId="2147483660"/>
              <pc:sldLayoutMk cId="4217431786" sldId="2147483661"/>
              <ac:spMk id="9" creationId="{4A4FCB82-7A16-D08E-9AF8-10D2661B152A}"/>
            </ac:spMkLst>
          </pc:spChg>
          <pc:picChg chg="del">
            <ac:chgData name="Antje Olschak" userId="30ccbaad-b817-415d-86cb-596300771684" providerId="ADAL" clId="{D811F4C0-DCBA-9C43-8282-2495BA87E8E9}" dt="2025-09-05T12:21:56.741" v="1" actId="478"/>
            <ac:picMkLst>
              <pc:docMk/>
              <pc:sldMasterMk cId="3754479593" sldId="2147483660"/>
              <pc:sldLayoutMk cId="4217431786" sldId="2147483661"/>
              <ac:picMk id="7" creationId="{20083E93-53D0-BF97-E96D-C94B1A04FE45}"/>
            </ac:picMkLst>
          </pc:picChg>
          <pc:picChg chg="del">
            <ac:chgData name="Antje Olschak" userId="30ccbaad-b817-415d-86cb-596300771684" providerId="ADAL" clId="{D811F4C0-DCBA-9C43-8282-2495BA87E8E9}" dt="2025-09-08T07:56:37.383" v="24" actId="478"/>
            <ac:picMkLst>
              <pc:docMk/>
              <pc:sldMasterMk cId="3754479593" sldId="2147483660"/>
              <pc:sldLayoutMk cId="4217431786" sldId="2147483661"/>
              <ac:picMk id="8" creationId="{236CCE78-B286-94F4-1AEA-2CD614BFE435}"/>
            </ac:picMkLst>
          </pc:picChg>
        </pc:sldLayoutChg>
      </pc:sldMasterChg>
    </pc:docChg>
  </pc:docChgLst>
  <pc:docChgLst>
    <pc:chgData name="Antje Olschak" userId="30ccbaad-b817-415d-86cb-596300771684" providerId="ADAL" clId="{F5EBEB01-D209-9643-9D50-EE231774C87F}"/>
    <pc:docChg chg="custSel modSld modMainMaster">
      <pc:chgData name="Antje Olschak" userId="30ccbaad-b817-415d-86cb-596300771684" providerId="ADAL" clId="{F5EBEB01-D209-9643-9D50-EE231774C87F}" dt="2026-02-05T12:50:40.028" v="44" actId="14100"/>
      <pc:docMkLst>
        <pc:docMk/>
      </pc:docMkLst>
      <pc:sldChg chg="addSp modSp mod modNotesTx">
        <pc:chgData name="Antje Olschak" userId="30ccbaad-b817-415d-86cb-596300771684" providerId="ADAL" clId="{F5EBEB01-D209-9643-9D50-EE231774C87F}" dt="2026-01-19T07:15:00.520" v="39" actId="20577"/>
        <pc:sldMkLst>
          <pc:docMk/>
          <pc:sldMk cId="1189374637" sldId="256"/>
        </pc:sldMkLst>
        <pc:spChg chg="add mod">
          <ac:chgData name="Antje Olschak" userId="30ccbaad-b817-415d-86cb-596300771684" providerId="ADAL" clId="{F5EBEB01-D209-9643-9D50-EE231774C87F}" dt="2026-01-19T07:14:55.964" v="38" actId="20577"/>
          <ac:spMkLst>
            <pc:docMk/>
            <pc:sldMk cId="1189374637" sldId="256"/>
            <ac:spMk id="2" creationId="{8AC5F71E-4766-E6B3-44B1-AEE309BBB3DE}"/>
          </ac:spMkLst>
        </pc:spChg>
        <pc:spChg chg="mod">
          <ac:chgData name="Antje Olschak" userId="30ccbaad-b817-415d-86cb-596300771684" providerId="ADAL" clId="{F5EBEB01-D209-9643-9D50-EE231774C87F}" dt="2026-01-19T06:54:58.043" v="8" actId="1076"/>
          <ac:spMkLst>
            <pc:docMk/>
            <pc:sldMk cId="1189374637" sldId="256"/>
            <ac:spMk id="8" creationId="{7D5F8DC5-B0D5-3368-8C93-EA638B770630}"/>
          </ac:spMkLst>
        </pc:spChg>
      </pc:sldChg>
      <pc:sldMasterChg chg="addSp delSp modSp mod">
        <pc:chgData name="Antje Olschak" userId="30ccbaad-b817-415d-86cb-596300771684" providerId="ADAL" clId="{F5EBEB01-D209-9643-9D50-EE231774C87F}" dt="2026-02-05T12:50:40.028" v="44" actId="14100"/>
        <pc:sldMasterMkLst>
          <pc:docMk/>
          <pc:sldMasterMk cId="3754479593" sldId="2147483660"/>
        </pc:sldMasterMkLst>
        <pc:picChg chg="add mod">
          <ac:chgData name="Antje Olschak" userId="30ccbaad-b817-415d-86cb-596300771684" providerId="ADAL" clId="{F5EBEB01-D209-9643-9D50-EE231774C87F}" dt="2026-02-05T12:50:40.028" v="44" actId="14100"/>
          <ac:picMkLst>
            <pc:docMk/>
            <pc:sldMasterMk cId="3754479593" sldId="2147483660"/>
            <ac:picMk id="3" creationId="{4FD9D52C-8C9A-2D10-7876-082B015F3225}"/>
          </ac:picMkLst>
        </pc:picChg>
        <pc:picChg chg="add del mod">
          <ac:chgData name="Antje Olschak" userId="30ccbaad-b817-415d-86cb-596300771684" providerId="ADAL" clId="{F5EBEB01-D209-9643-9D50-EE231774C87F}" dt="2026-01-19T07:14:38.136" v="22" actId="478"/>
          <ac:picMkLst>
            <pc:docMk/>
            <pc:sldMasterMk cId="3754479593" sldId="2147483660"/>
            <ac:picMk id="3" creationId="{B6D53D90-0BB5-CED8-BD1F-A3924BEF48DF}"/>
          </ac:picMkLst>
        </pc:picChg>
        <pc:picChg chg="del">
          <ac:chgData name="Antje Olschak" userId="30ccbaad-b817-415d-86cb-596300771684" providerId="ADAL" clId="{F5EBEB01-D209-9643-9D50-EE231774C87F}" dt="2025-09-08T09:35:25.413" v="0" actId="478"/>
          <ac:picMkLst>
            <pc:docMk/>
            <pc:sldMasterMk cId="3754479593" sldId="2147483660"/>
            <ac:picMk id="3" creationId="{E1CC6E72-A8CB-8D9D-29EB-B000F44E2BE5}"/>
          </ac:picMkLst>
        </pc:picChg>
        <pc:picChg chg="add del mod">
          <ac:chgData name="Antje Olschak" userId="30ccbaad-b817-415d-86cb-596300771684" providerId="ADAL" clId="{F5EBEB01-D209-9643-9D50-EE231774C87F}" dt="2026-01-19T06:55:10.992" v="9" actId="478"/>
          <ac:picMkLst>
            <pc:docMk/>
            <pc:sldMasterMk cId="3754479593" sldId="2147483660"/>
            <ac:picMk id="4" creationId="{6376B3DD-FFF7-A71F-86BA-F3A3BCC60AA9}"/>
          </ac:picMkLst>
        </pc:picChg>
        <pc:picChg chg="add del mod">
          <ac:chgData name="Antje Olschak" userId="30ccbaad-b817-415d-86cb-596300771684" providerId="ADAL" clId="{F5EBEB01-D209-9643-9D50-EE231774C87F}" dt="2026-02-05T12:50:19.120" v="40" actId="478"/>
          <ac:picMkLst>
            <pc:docMk/>
            <pc:sldMasterMk cId="3754479593" sldId="2147483660"/>
            <ac:picMk id="4" creationId="{F579E972-33E3-4196-2512-B8B76B6628AF}"/>
          </ac:picMkLst>
        </pc:picChg>
      </pc:sldMasterChg>
    </pc:docChg>
  </pc:docChgLst>
  <pc:docChgLst>
    <pc:chgData name="Antje Olschak" userId="30ccbaad-b817-415d-86cb-596300771684" providerId="ADAL" clId="{911A3A63-8780-5448-9A1B-983E2C5BDA1C}"/>
    <pc:docChg chg="custSel modMainMaster">
      <pc:chgData name="Antje Olschak" userId="30ccbaad-b817-415d-86cb-596300771684" providerId="ADAL" clId="{911A3A63-8780-5448-9A1B-983E2C5BDA1C}" dt="2025-09-08T09:12:59.119" v="5" actId="1076"/>
      <pc:docMkLst>
        <pc:docMk/>
      </pc:docMkLst>
      <pc:sldMasterChg chg="addSp delSp modSp mod modSldLayout">
        <pc:chgData name="Antje Olschak" userId="30ccbaad-b817-415d-86cb-596300771684" providerId="ADAL" clId="{911A3A63-8780-5448-9A1B-983E2C5BDA1C}" dt="2025-09-08T09:12:59.119" v="5" actId="1076"/>
        <pc:sldMasterMkLst>
          <pc:docMk/>
          <pc:sldMasterMk cId="3754479593" sldId="2147483660"/>
        </pc:sldMasterMkLst>
        <pc:picChg chg="add mod">
          <ac:chgData name="Antje Olschak" userId="30ccbaad-b817-415d-86cb-596300771684" providerId="ADAL" clId="{911A3A63-8780-5448-9A1B-983E2C5BDA1C}" dt="2025-09-08T09:12:55.007" v="4" actId="14100"/>
          <ac:picMkLst>
            <pc:docMk/>
            <pc:sldMasterMk cId="3754479593" sldId="2147483660"/>
            <ac:picMk id="3" creationId="{E1CC6E72-A8CB-8D9D-29EB-B000F44E2BE5}"/>
          </ac:picMkLst>
        </pc:picChg>
        <pc:picChg chg="del">
          <ac:chgData name="Antje Olschak" userId="30ccbaad-b817-415d-86cb-596300771684" providerId="ADAL" clId="{911A3A63-8780-5448-9A1B-983E2C5BDA1C}" dt="2025-09-08T09:12:21.496" v="0" actId="478"/>
          <ac:picMkLst>
            <pc:docMk/>
            <pc:sldMasterMk cId="3754479593" sldId="2147483660"/>
            <ac:picMk id="4" creationId="{CCAB9C6C-AC1C-E801-26FA-DB6378347D5A}"/>
          </ac:picMkLst>
        </pc:picChg>
        <pc:sldLayoutChg chg="modSp mod">
          <pc:chgData name="Antje Olschak" userId="30ccbaad-b817-415d-86cb-596300771684" providerId="ADAL" clId="{911A3A63-8780-5448-9A1B-983E2C5BDA1C}" dt="2025-09-08T09:12:59.119" v="5" actId="1076"/>
          <pc:sldLayoutMkLst>
            <pc:docMk/>
            <pc:sldMasterMk cId="3754479593" sldId="2147483660"/>
            <pc:sldLayoutMk cId="4217431786" sldId="2147483661"/>
          </pc:sldLayoutMkLst>
          <pc:spChg chg="mod">
            <ac:chgData name="Antje Olschak" userId="30ccbaad-b817-415d-86cb-596300771684" providerId="ADAL" clId="{911A3A63-8780-5448-9A1B-983E2C5BDA1C}" dt="2025-09-08T09:12:59.119" v="5" actId="1076"/>
            <ac:spMkLst>
              <pc:docMk/>
              <pc:sldMasterMk cId="3754479593" sldId="2147483660"/>
              <pc:sldLayoutMk cId="4217431786" sldId="2147483661"/>
              <ac:spMk id="9" creationId="{4A4FCB82-7A16-D08E-9AF8-10D2661B152A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4F7CA-1F1A-B04F-90A7-5D6FD3F2756F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38FA1-86E0-EA4F-A3AA-549F9FEBF0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0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Logo &amp; Titel  durch klicken hinzufügen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38FA1-86E0-EA4F-A3AA-549F9FEBF0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64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9">
            <a:extLst>
              <a:ext uri="{FF2B5EF4-FFF2-40B4-BE49-F238E27FC236}">
                <a16:creationId xmlns:a16="http://schemas.microsoft.com/office/drawing/2014/main" id="{4A4FCB82-7A16-D08E-9AF8-10D2661B1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0391" y="1848678"/>
            <a:ext cx="12415217" cy="431962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74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Kleidung, Mann enthält.&#10;&#10;Automatisch generierte Beschreibung">
            <a:extLst>
              <a:ext uri="{FF2B5EF4-FFF2-40B4-BE49-F238E27FC236}">
                <a16:creationId xmlns:a16="http://schemas.microsoft.com/office/drawing/2014/main" id="{4FD9D52C-8C9A-2D10-7876-082B015F32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7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D5F8DC5-B0D5-3368-8C93-EA638B770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526772" y="2473194"/>
            <a:ext cx="3538836" cy="4319624"/>
          </a:xfrm>
        </p:spPr>
        <p:txBody>
          <a:bodyPr/>
          <a:lstStyle/>
          <a:p>
            <a:endParaRPr lang="de-DE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AC5F71E-4766-E6B3-44B1-AEE309BBB3DE}"/>
              </a:ext>
            </a:extLst>
          </p:cNvPr>
          <p:cNvSpPr txBox="1"/>
          <p:nvPr/>
        </p:nvSpPr>
        <p:spPr>
          <a:xfrm>
            <a:off x="672354" y="1848678"/>
            <a:ext cx="9009528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Präsentation </a:t>
            </a:r>
          </a:p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</p:txBody>
      </p:sp>
    </p:spTree>
    <p:extLst>
      <p:ext uri="{BB962C8B-B14F-4D97-AF65-F5344CB8AC3E}">
        <p14:creationId xmlns:p14="http://schemas.microsoft.com/office/powerpoint/2010/main" val="1189374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E846A304-AC77-4D46-B86D-91413ECAB2C3}"/>
</file>

<file path=customXml/itemProps2.xml><?xml version="1.0" encoding="utf-8"?>
<ds:datastoreItem xmlns:ds="http://schemas.openxmlformats.org/officeDocument/2006/customXml" ds:itemID="{DB6F36DF-C65B-40D0-8C75-928065C79A47}"/>
</file>

<file path=customXml/itemProps3.xml><?xml version="1.0" encoding="utf-8"?>
<ds:datastoreItem xmlns:ds="http://schemas.openxmlformats.org/officeDocument/2006/customXml" ds:itemID="{8EB9B1C0-1D39-456A-9C42-C49A7360C86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2025-08-28T09:28:49Z</dcterms:created>
  <dcterms:modified xsi:type="dcterms:W3CDTF">2026-02-05T12:50:45Z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