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FE694-03BB-0543-9929-1C1F6F4FDA4E}" v="2" dt="2026-02-05T14:18:13.8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0" d="100"/>
          <a:sy n="60" d="100"/>
        </p:scale>
        <p:origin x="280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D811F4C0-DCBA-9C43-8282-2495BA87E8E9}"/>
    <pc:docChg chg="custSel modSld modMainMaster">
      <pc:chgData name="Antje Olschak" userId="30ccbaad-b817-415d-86cb-596300771684" providerId="ADAL" clId="{D811F4C0-DCBA-9C43-8282-2495BA87E8E9}" dt="2026-01-19T08:42:42.977" v="29" actId="14100"/>
      <pc:docMkLst>
        <pc:docMk/>
      </pc:docMkLst>
      <pc:sldChg chg="delSp mod modNotesTx">
        <pc:chgData name="Antje Olschak" userId="30ccbaad-b817-415d-86cb-596300771684" providerId="ADAL" clId="{D811F4C0-DCBA-9C43-8282-2495BA87E8E9}" dt="2025-09-05T12:25:21.902" v="17" actId="20577"/>
        <pc:sldMkLst>
          <pc:docMk/>
          <pc:sldMk cId="1189374637" sldId="256"/>
        </pc:sldMkLst>
        <pc:spChg chg="del">
          <ac:chgData name="Antje Olschak" userId="30ccbaad-b817-415d-86cb-596300771684" providerId="ADAL" clId="{D811F4C0-DCBA-9C43-8282-2495BA87E8E9}" dt="2025-09-05T12:21:40.665" v="0" actId="478"/>
          <ac:spMkLst>
            <pc:docMk/>
            <pc:sldMk cId="1189374637" sldId="256"/>
            <ac:spMk id="9" creationId="{D09973BF-4BB0-E25D-5692-4D8A0C6F27AB}"/>
          </ac:spMkLst>
        </pc:spChg>
        <pc:spChg chg="del">
          <ac:chgData name="Antje Olschak" userId="30ccbaad-b817-415d-86cb-596300771684" providerId="ADAL" clId="{D811F4C0-DCBA-9C43-8282-2495BA87E8E9}" dt="2025-09-05T12:21:40.665" v="0" actId="478"/>
          <ac:spMkLst>
            <pc:docMk/>
            <pc:sldMk cId="1189374637" sldId="256"/>
            <ac:spMk id="10" creationId="{0D5C9AEB-A761-CB86-2581-0E2394A20842}"/>
          </ac:spMkLst>
        </pc:spChg>
        <pc:spChg chg="del">
          <ac:chgData name="Antje Olschak" userId="30ccbaad-b817-415d-86cb-596300771684" providerId="ADAL" clId="{D811F4C0-DCBA-9C43-8282-2495BA87E8E9}" dt="2025-09-05T12:21:40.665" v="0" actId="478"/>
          <ac:spMkLst>
            <pc:docMk/>
            <pc:sldMk cId="1189374637" sldId="256"/>
            <ac:spMk id="11" creationId="{A7EC51AB-29BA-7F4B-D232-B31B8ED1B8D5}"/>
          </ac:spMkLst>
        </pc:spChg>
      </pc:sldChg>
      <pc:sldMasterChg chg="addSp delSp modSp mod modSldLayout">
        <pc:chgData name="Antje Olschak" userId="30ccbaad-b817-415d-86cb-596300771684" providerId="ADAL" clId="{D811F4C0-DCBA-9C43-8282-2495BA87E8E9}" dt="2026-01-19T08:42:42.977" v="29" actId="14100"/>
        <pc:sldMasterMkLst>
          <pc:docMk/>
          <pc:sldMasterMk cId="3754479593" sldId="2147483660"/>
        </pc:sldMasterMkLst>
        <pc:picChg chg="add mod">
          <ac:chgData name="Antje Olschak" userId="30ccbaad-b817-415d-86cb-596300771684" providerId="ADAL" clId="{D811F4C0-DCBA-9C43-8282-2495BA87E8E9}" dt="2026-01-19T08:42:42.977" v="29" actId="14100"/>
          <ac:picMkLst>
            <pc:docMk/>
            <pc:sldMasterMk cId="3754479593" sldId="2147483660"/>
            <ac:picMk id="3" creationId="{0A426E28-1969-0B78-8F10-2B5646B030FB}"/>
          </ac:picMkLst>
        </pc:picChg>
        <pc:picChg chg="add del mod">
          <ac:chgData name="Antje Olschak" userId="30ccbaad-b817-415d-86cb-596300771684" providerId="ADAL" clId="{D811F4C0-DCBA-9C43-8282-2495BA87E8E9}" dt="2025-09-08T07:56:08.596" v="18" actId="478"/>
          <ac:picMkLst>
            <pc:docMk/>
            <pc:sldMasterMk cId="3754479593" sldId="2147483660"/>
            <ac:picMk id="3" creationId="{40B269FE-3E95-B11F-1F88-942FCADFFB4B}"/>
          </ac:picMkLst>
        </pc:picChg>
        <pc:picChg chg="add del mod">
          <ac:chgData name="Antje Olschak" userId="30ccbaad-b817-415d-86cb-596300771684" providerId="ADAL" clId="{D811F4C0-DCBA-9C43-8282-2495BA87E8E9}" dt="2026-01-19T08:42:35.258" v="25" actId="478"/>
          <ac:picMkLst>
            <pc:docMk/>
            <pc:sldMasterMk cId="3754479593" sldId="2147483660"/>
            <ac:picMk id="4" creationId="{CCAB9C6C-AC1C-E801-26FA-DB6378347D5A}"/>
          </ac:picMkLst>
        </pc:picChg>
        <pc:picChg chg="del">
          <ac:chgData name="Antje Olschak" userId="30ccbaad-b817-415d-86cb-596300771684" providerId="ADAL" clId="{D811F4C0-DCBA-9C43-8282-2495BA87E8E9}" dt="2025-09-05T12:21:59.357" v="2" actId="478"/>
          <ac:picMkLst>
            <pc:docMk/>
            <pc:sldMasterMk cId="3754479593" sldId="2147483660"/>
            <ac:picMk id="8" creationId="{E65E0891-C9FA-2345-8BA3-2FEA0A70D1B1}"/>
          </ac:picMkLst>
        </pc:picChg>
        <pc:picChg chg="del">
          <ac:chgData name="Antje Olschak" userId="30ccbaad-b817-415d-86cb-596300771684" providerId="ADAL" clId="{D811F4C0-DCBA-9C43-8282-2495BA87E8E9}" dt="2025-09-05T12:22:00.085" v="3" actId="478"/>
          <ac:picMkLst>
            <pc:docMk/>
            <pc:sldMasterMk cId="3754479593" sldId="2147483660"/>
            <ac:picMk id="12" creationId="{B1C5A9FA-0851-1BB0-C9C3-A8C5F772149C}"/>
          </ac:picMkLst>
        </pc:picChg>
        <pc:sldLayoutChg chg="delSp modSp mod">
          <pc:chgData name="Antje Olschak" userId="30ccbaad-b817-415d-86cb-596300771684" providerId="ADAL" clId="{D811F4C0-DCBA-9C43-8282-2495BA87E8E9}" dt="2025-09-08T07:56:37.383" v="24" actId="478"/>
          <pc:sldLayoutMkLst>
            <pc:docMk/>
            <pc:sldMasterMk cId="3754479593" sldId="2147483660"/>
            <pc:sldLayoutMk cId="4217431786" sldId="2147483661"/>
          </pc:sldLayoutMkLst>
          <pc:spChg chg="mod">
            <ac:chgData name="Antje Olschak" userId="30ccbaad-b817-415d-86cb-596300771684" providerId="ADAL" clId="{D811F4C0-DCBA-9C43-8282-2495BA87E8E9}" dt="2025-09-05T12:24:44.814" v="9" actId="14100"/>
            <ac:spMkLst>
              <pc:docMk/>
              <pc:sldMasterMk cId="3754479593" sldId="2147483660"/>
              <pc:sldLayoutMk cId="4217431786" sldId="2147483661"/>
              <ac:spMk id="9" creationId="{4A4FCB82-7A16-D08E-9AF8-10D2661B152A}"/>
            </ac:spMkLst>
          </pc:spChg>
          <pc:picChg chg="del">
            <ac:chgData name="Antje Olschak" userId="30ccbaad-b817-415d-86cb-596300771684" providerId="ADAL" clId="{D811F4C0-DCBA-9C43-8282-2495BA87E8E9}" dt="2025-09-05T12:21:56.741" v="1" actId="478"/>
            <ac:picMkLst>
              <pc:docMk/>
              <pc:sldMasterMk cId="3754479593" sldId="2147483660"/>
              <pc:sldLayoutMk cId="4217431786" sldId="2147483661"/>
              <ac:picMk id="7" creationId="{20083E93-53D0-BF97-E96D-C94B1A04FE45}"/>
            </ac:picMkLst>
          </pc:picChg>
          <pc:picChg chg="del">
            <ac:chgData name="Antje Olschak" userId="30ccbaad-b817-415d-86cb-596300771684" providerId="ADAL" clId="{D811F4C0-DCBA-9C43-8282-2495BA87E8E9}" dt="2025-09-08T07:56:37.383" v="24" actId="478"/>
            <ac:picMkLst>
              <pc:docMk/>
              <pc:sldMasterMk cId="3754479593" sldId="2147483660"/>
              <pc:sldLayoutMk cId="4217431786" sldId="2147483661"/>
              <ac:picMk id="8" creationId="{236CCE78-B286-94F4-1AEA-2CD614BFE435}"/>
            </ac:picMkLst>
          </pc:picChg>
        </pc:sldLayoutChg>
      </pc:sldMasterChg>
    </pc:docChg>
  </pc:docChgLst>
  <pc:docChgLst>
    <pc:chgData name="Antje Olschak" userId="30ccbaad-b817-415d-86cb-596300771684" providerId="ADAL" clId="{0D1FE694-03BB-0543-9929-1C1F6F4FDA4E}"/>
    <pc:docChg chg="custSel modSld modMainMaster">
      <pc:chgData name="Antje Olschak" userId="30ccbaad-b817-415d-86cb-596300771684" providerId="ADAL" clId="{0D1FE694-03BB-0543-9929-1C1F6F4FDA4E}" dt="2026-02-05T14:18:27.252" v="13" actId="20577"/>
      <pc:docMkLst>
        <pc:docMk/>
      </pc:docMkLst>
      <pc:sldChg chg="modNotesTx">
        <pc:chgData name="Antje Olschak" userId="30ccbaad-b817-415d-86cb-596300771684" providerId="ADAL" clId="{0D1FE694-03BB-0543-9929-1C1F6F4FDA4E}" dt="2026-02-05T14:18:27.252" v="13" actId="20577"/>
        <pc:sldMkLst>
          <pc:docMk/>
          <pc:sldMk cId="1189374637" sldId="256"/>
        </pc:sldMkLst>
      </pc:sldChg>
      <pc:sldMasterChg chg="addSp delSp modSp mod">
        <pc:chgData name="Antje Olschak" userId="30ccbaad-b817-415d-86cb-596300771684" providerId="ADAL" clId="{0D1FE694-03BB-0543-9929-1C1F6F4FDA4E}" dt="2026-02-05T14:18:17.324" v="9" actId="14100"/>
        <pc:sldMasterMkLst>
          <pc:docMk/>
          <pc:sldMasterMk cId="3754479593" sldId="2147483660"/>
        </pc:sldMasterMkLst>
        <pc:picChg chg="del">
          <ac:chgData name="Antje Olschak" userId="30ccbaad-b817-415d-86cb-596300771684" providerId="ADAL" clId="{0D1FE694-03BB-0543-9929-1C1F6F4FDA4E}" dt="2026-02-05T14:17:51.329" v="0" actId="478"/>
          <ac:picMkLst>
            <pc:docMk/>
            <pc:sldMasterMk cId="3754479593" sldId="2147483660"/>
            <ac:picMk id="3" creationId="{0A426E28-1969-0B78-8F10-2B5646B030FB}"/>
          </ac:picMkLst>
        </pc:picChg>
        <pc:picChg chg="add del mod">
          <ac:chgData name="Antje Olschak" userId="30ccbaad-b817-415d-86cb-596300771684" providerId="ADAL" clId="{0D1FE694-03BB-0543-9929-1C1F6F4FDA4E}" dt="2026-02-05T14:18:09.074" v="5" actId="478"/>
          <ac:picMkLst>
            <pc:docMk/>
            <pc:sldMasterMk cId="3754479593" sldId="2147483660"/>
            <ac:picMk id="4" creationId="{0D6BE2C3-BFF7-F9DE-4685-C1FAF6647A16}"/>
          </ac:picMkLst>
        </pc:picChg>
        <pc:picChg chg="add mod">
          <ac:chgData name="Antje Olschak" userId="30ccbaad-b817-415d-86cb-596300771684" providerId="ADAL" clId="{0D1FE694-03BB-0543-9929-1C1F6F4FDA4E}" dt="2026-02-05T14:18:17.324" v="9" actId="14100"/>
          <ac:picMkLst>
            <pc:docMk/>
            <pc:sldMasterMk cId="3754479593" sldId="2147483660"/>
            <ac:picMk id="6" creationId="{91747415-CB3F-874C-125A-03806CA2806F}"/>
          </ac:picMkLst>
        </pc:pic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04F7CA-1F1A-B04F-90A7-5D6FD3F2756F}" type="datetimeFigureOut">
              <a:rPr lang="de-DE" smtClean="0"/>
              <a:t>05.02.26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38FA1-86E0-EA4F-A3AA-549F9FEBF0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009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167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Logo durch Klicken hinzufügen &gt; Export als JPG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38FA1-86E0-EA4F-A3AA-549F9FEBF05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649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9">
            <a:extLst>
              <a:ext uri="{FF2B5EF4-FFF2-40B4-BE49-F238E27FC236}">
                <a16:creationId xmlns:a16="http://schemas.microsoft.com/office/drawing/2014/main" id="{4A4FCB82-7A16-D08E-9AF8-10D2661B15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3705" y="9163878"/>
            <a:ext cx="12415217" cy="431962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74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Text, Visitenkarte, Screenshot, Person enthält.&#10;&#10;Automatisch generierte Beschreibung">
            <a:extLst>
              <a:ext uri="{FF2B5EF4-FFF2-40B4-BE49-F238E27FC236}">
                <a16:creationId xmlns:a16="http://schemas.microsoft.com/office/drawing/2014/main" id="{91747415-CB3F-874C-125A-03806CA280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79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7D5F8DC5-B0D5-3368-8C93-EA638B7706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9374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C679395A-F1D2-443A-A8DE-2AC647678BE8}"/>
</file>

<file path=customXml/itemProps2.xml><?xml version="1.0" encoding="utf-8"?>
<ds:datastoreItem xmlns:ds="http://schemas.openxmlformats.org/officeDocument/2006/customXml" ds:itemID="{D8CBF3BA-F1A0-435C-B7EA-1E9561C740BF}"/>
</file>

<file path=customXml/itemProps3.xml><?xml version="1.0" encoding="utf-8"?>
<ds:datastoreItem xmlns:ds="http://schemas.openxmlformats.org/officeDocument/2006/customXml" ds:itemID="{52E5F305-FEFD-4AA5-87C2-68F5EF948A2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Benutzerdefiniert</PresentationFormat>
  <Paragraphs>2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Aptos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2025-08-28T09:28:49Z</dcterms:created>
  <dcterms:modified xsi:type="dcterms:W3CDTF">2026-02-05T14:18:31Z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