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56" r:id="rId2"/>
  </p:sldIdLst>
  <p:sldSz cx="24382413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83F8D9D-19B8-1B45-8174-FB96834B5576}" v="1" dt="2026-02-05T14:19:59.8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60" d="100"/>
          <a:sy n="60" d="100"/>
        </p:scale>
        <p:origin x="80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tje Olschak" userId="30ccbaad-b817-415d-86cb-596300771684" providerId="ADAL" clId="{58D6F1AD-9669-3B4C-95DB-4302804D6FC3}"/>
    <pc:docChg chg="custSel modSld modMainMaster">
      <pc:chgData name="Antje Olschak" userId="30ccbaad-b817-415d-86cb-596300771684" providerId="ADAL" clId="{58D6F1AD-9669-3B4C-95DB-4302804D6FC3}" dt="2026-01-19T08:41:58.442" v="23" actId="14100"/>
      <pc:docMkLst>
        <pc:docMk/>
      </pc:docMkLst>
      <pc:sldChg chg="addSp delSp modSp mod chgLayout">
        <pc:chgData name="Antje Olschak" userId="30ccbaad-b817-415d-86cb-596300771684" providerId="ADAL" clId="{58D6F1AD-9669-3B4C-95DB-4302804D6FC3}" dt="2025-09-05T12:35:03.614" v="12" actId="700"/>
        <pc:sldMkLst>
          <pc:docMk/>
          <pc:sldMk cId="2321235773" sldId="256"/>
        </pc:sldMkLst>
        <pc:spChg chg="add mod">
          <ac:chgData name="Antje Olschak" userId="30ccbaad-b817-415d-86cb-596300771684" providerId="ADAL" clId="{58D6F1AD-9669-3B4C-95DB-4302804D6FC3}" dt="2025-09-05T12:35:03.614" v="12" actId="700"/>
          <ac:spMkLst>
            <pc:docMk/>
            <pc:sldMk cId="2321235773" sldId="256"/>
            <ac:spMk id="2" creationId="{09FAE202-26A2-FA78-1769-ED772C480C17}"/>
          </ac:spMkLst>
        </pc:spChg>
        <pc:spChg chg="del">
          <ac:chgData name="Antje Olschak" userId="30ccbaad-b817-415d-86cb-596300771684" providerId="ADAL" clId="{58D6F1AD-9669-3B4C-95DB-4302804D6FC3}" dt="2025-09-05T12:34:16.331" v="0" actId="478"/>
          <ac:spMkLst>
            <pc:docMk/>
            <pc:sldMk cId="2321235773" sldId="256"/>
            <ac:spMk id="5" creationId="{EE91C327-1733-89E1-AD34-AC19BA7E073D}"/>
          </ac:spMkLst>
        </pc:spChg>
        <pc:spChg chg="del">
          <ac:chgData name="Antje Olschak" userId="30ccbaad-b817-415d-86cb-596300771684" providerId="ADAL" clId="{58D6F1AD-9669-3B4C-95DB-4302804D6FC3}" dt="2025-09-05T12:34:16.331" v="0" actId="478"/>
          <ac:spMkLst>
            <pc:docMk/>
            <pc:sldMk cId="2321235773" sldId="256"/>
            <ac:spMk id="6" creationId="{6CB5CCE9-2E45-B30F-273F-76980794AB8A}"/>
          </ac:spMkLst>
        </pc:spChg>
        <pc:spChg chg="del">
          <ac:chgData name="Antje Olschak" userId="30ccbaad-b817-415d-86cb-596300771684" providerId="ADAL" clId="{58D6F1AD-9669-3B4C-95DB-4302804D6FC3}" dt="2025-09-05T12:34:16.331" v="0" actId="478"/>
          <ac:spMkLst>
            <pc:docMk/>
            <pc:sldMk cId="2321235773" sldId="256"/>
            <ac:spMk id="7" creationId="{CB18BF7A-4A8A-7F41-F30C-B1C5D457B1EF}"/>
          </ac:spMkLst>
        </pc:spChg>
        <pc:spChg chg="del">
          <ac:chgData name="Antje Olschak" userId="30ccbaad-b817-415d-86cb-596300771684" providerId="ADAL" clId="{58D6F1AD-9669-3B4C-95DB-4302804D6FC3}" dt="2025-09-05T12:34:16.331" v="0" actId="478"/>
          <ac:spMkLst>
            <pc:docMk/>
            <pc:sldMk cId="2321235773" sldId="256"/>
            <ac:spMk id="9" creationId="{C0E69DFE-8D2B-BE08-C6D6-C7D3A5595231}"/>
          </ac:spMkLst>
        </pc:spChg>
        <pc:picChg chg="del">
          <ac:chgData name="Antje Olschak" userId="30ccbaad-b817-415d-86cb-596300771684" providerId="ADAL" clId="{58D6F1AD-9669-3B4C-95DB-4302804D6FC3}" dt="2025-09-05T12:34:16.331" v="0" actId="478"/>
          <ac:picMkLst>
            <pc:docMk/>
            <pc:sldMk cId="2321235773" sldId="256"/>
            <ac:picMk id="4" creationId="{6744C2AA-58E9-3F01-5D40-7EC79DE0244D}"/>
          </ac:picMkLst>
        </pc:picChg>
        <pc:picChg chg="del">
          <ac:chgData name="Antje Olschak" userId="30ccbaad-b817-415d-86cb-596300771684" providerId="ADAL" clId="{58D6F1AD-9669-3B4C-95DB-4302804D6FC3}" dt="2025-09-05T12:34:16.331" v="0" actId="478"/>
          <ac:picMkLst>
            <pc:docMk/>
            <pc:sldMk cId="2321235773" sldId="256"/>
            <ac:picMk id="8" creationId="{E02AF979-9274-24FA-701D-127EF2A67D82}"/>
          </ac:picMkLst>
        </pc:picChg>
      </pc:sldChg>
      <pc:sldMasterChg chg="addSp delSp modSp mod modSldLayout">
        <pc:chgData name="Antje Olschak" userId="30ccbaad-b817-415d-86cb-596300771684" providerId="ADAL" clId="{58D6F1AD-9669-3B4C-95DB-4302804D6FC3}" dt="2026-01-19T08:41:58.442" v="23" actId="14100"/>
        <pc:sldMasterMkLst>
          <pc:docMk/>
          <pc:sldMasterMk cId="3917661395" sldId="2147483660"/>
        </pc:sldMasterMkLst>
        <pc:picChg chg="add del mod">
          <ac:chgData name="Antje Olschak" userId="30ccbaad-b817-415d-86cb-596300771684" providerId="ADAL" clId="{58D6F1AD-9669-3B4C-95DB-4302804D6FC3}" dt="2025-09-08T07:57:02.761" v="13" actId="478"/>
          <ac:picMkLst>
            <pc:docMk/>
            <pc:sldMasterMk cId="3917661395" sldId="2147483660"/>
            <ac:picMk id="3" creationId="{896B462C-A19F-C0EE-504E-5A47B8A34119}"/>
          </ac:picMkLst>
        </pc:picChg>
        <pc:picChg chg="add mod">
          <ac:chgData name="Antje Olschak" userId="30ccbaad-b817-415d-86cb-596300771684" providerId="ADAL" clId="{58D6F1AD-9669-3B4C-95DB-4302804D6FC3}" dt="2026-01-19T08:41:58.442" v="23" actId="14100"/>
          <ac:picMkLst>
            <pc:docMk/>
            <pc:sldMasterMk cId="3917661395" sldId="2147483660"/>
            <ac:picMk id="3" creationId="{D2979843-3337-64C2-7256-BB130EAFF57B}"/>
          </ac:picMkLst>
        </pc:picChg>
        <pc:picChg chg="add del mod">
          <ac:chgData name="Antje Olschak" userId="30ccbaad-b817-415d-86cb-596300771684" providerId="ADAL" clId="{58D6F1AD-9669-3B4C-95DB-4302804D6FC3}" dt="2026-01-19T08:41:51.425" v="19" actId="478"/>
          <ac:picMkLst>
            <pc:docMk/>
            <pc:sldMasterMk cId="3917661395" sldId="2147483660"/>
            <ac:picMk id="4" creationId="{00626737-1BD9-0F65-0BF0-1358BE5E9B03}"/>
          </ac:picMkLst>
        </pc:picChg>
        <pc:picChg chg="del mod">
          <ac:chgData name="Antje Olschak" userId="30ccbaad-b817-415d-86cb-596300771684" providerId="ADAL" clId="{58D6F1AD-9669-3B4C-95DB-4302804D6FC3}" dt="2025-09-05T12:34:23.872" v="3" actId="478"/>
          <ac:picMkLst>
            <pc:docMk/>
            <pc:sldMasterMk cId="3917661395" sldId="2147483660"/>
            <ac:picMk id="8" creationId="{DEB44314-39B9-9979-5EB5-D6A32793EB59}"/>
          </ac:picMkLst>
        </pc:picChg>
        <pc:sldLayoutChg chg="addSp delSp modSp mod">
          <pc:chgData name="Antje Olschak" userId="30ccbaad-b817-415d-86cb-596300771684" providerId="ADAL" clId="{58D6F1AD-9669-3B4C-95DB-4302804D6FC3}" dt="2025-09-05T12:34:57.191" v="11" actId="1076"/>
          <pc:sldLayoutMkLst>
            <pc:docMk/>
            <pc:sldMasterMk cId="3917661395" sldId="2147483660"/>
            <pc:sldLayoutMk cId="3300305591" sldId="2147483661"/>
          </pc:sldLayoutMkLst>
          <pc:spChg chg="add mod">
            <ac:chgData name="Antje Olschak" userId="30ccbaad-b817-415d-86cb-596300771684" providerId="ADAL" clId="{58D6F1AD-9669-3B4C-95DB-4302804D6FC3}" dt="2025-09-05T12:34:57.191" v="11" actId="1076"/>
            <ac:spMkLst>
              <pc:docMk/>
              <pc:sldMasterMk cId="3917661395" sldId="2147483660"/>
              <pc:sldLayoutMk cId="3300305591" sldId="2147483661"/>
              <ac:spMk id="2" creationId="{7E247CA8-A178-F82A-16BD-32F78AD5A006}"/>
            </ac:spMkLst>
          </pc:spChg>
          <pc:spChg chg="del">
            <ac:chgData name="Antje Olschak" userId="30ccbaad-b817-415d-86cb-596300771684" providerId="ADAL" clId="{58D6F1AD-9669-3B4C-95DB-4302804D6FC3}" dt="2025-09-05T12:34:20.890" v="1" actId="478"/>
            <ac:spMkLst>
              <pc:docMk/>
              <pc:sldMasterMk cId="3917661395" sldId="2147483660"/>
              <pc:sldLayoutMk cId="3300305591" sldId="2147483661"/>
              <ac:spMk id="11" creationId="{46E742CD-B046-8031-89C6-1B3B400681CE}"/>
            </ac:spMkLst>
          </pc:spChg>
          <pc:picChg chg="del">
            <ac:chgData name="Antje Olschak" userId="30ccbaad-b817-415d-86cb-596300771684" providerId="ADAL" clId="{58D6F1AD-9669-3B4C-95DB-4302804D6FC3}" dt="2025-09-05T12:34:20.890" v="1" actId="478"/>
            <ac:picMkLst>
              <pc:docMk/>
              <pc:sldMasterMk cId="3917661395" sldId="2147483660"/>
              <pc:sldLayoutMk cId="3300305591" sldId="2147483661"/>
              <ac:picMk id="10" creationId="{D81B1393-A289-908E-F43A-2EAF77CFE7A4}"/>
            </ac:picMkLst>
          </pc:picChg>
        </pc:sldLayoutChg>
      </pc:sldMasterChg>
    </pc:docChg>
  </pc:docChgLst>
  <pc:docChgLst>
    <pc:chgData name="Antje Olschak" userId="30ccbaad-b817-415d-86cb-596300771684" providerId="ADAL" clId="{983F8D9D-19B8-1B45-8174-FB96834B5576}"/>
    <pc:docChg chg="custSel modSld modMainMaster">
      <pc:chgData name="Antje Olschak" userId="30ccbaad-b817-415d-86cb-596300771684" providerId="ADAL" clId="{983F8D9D-19B8-1B45-8174-FB96834B5576}" dt="2026-02-05T14:20:22.314" v="52" actId="20577"/>
      <pc:docMkLst>
        <pc:docMk/>
      </pc:docMkLst>
      <pc:sldChg chg="modNotesTx">
        <pc:chgData name="Antje Olschak" userId="30ccbaad-b817-415d-86cb-596300771684" providerId="ADAL" clId="{983F8D9D-19B8-1B45-8174-FB96834B5576}" dt="2026-02-05T14:20:22.314" v="52" actId="20577"/>
        <pc:sldMkLst>
          <pc:docMk/>
          <pc:sldMk cId="2321235773" sldId="256"/>
        </pc:sldMkLst>
      </pc:sldChg>
      <pc:sldMasterChg chg="addSp delSp modSp mod">
        <pc:chgData name="Antje Olschak" userId="30ccbaad-b817-415d-86cb-596300771684" providerId="ADAL" clId="{983F8D9D-19B8-1B45-8174-FB96834B5576}" dt="2026-02-05T14:20:03.362" v="4" actId="14100"/>
        <pc:sldMasterMkLst>
          <pc:docMk/>
          <pc:sldMasterMk cId="3917661395" sldId="2147483660"/>
        </pc:sldMasterMkLst>
        <pc:picChg chg="del">
          <ac:chgData name="Antje Olschak" userId="30ccbaad-b817-415d-86cb-596300771684" providerId="ADAL" clId="{983F8D9D-19B8-1B45-8174-FB96834B5576}" dt="2026-02-05T14:19:55.295" v="0" actId="478"/>
          <ac:picMkLst>
            <pc:docMk/>
            <pc:sldMasterMk cId="3917661395" sldId="2147483660"/>
            <ac:picMk id="3" creationId="{D2979843-3337-64C2-7256-BB130EAFF57B}"/>
          </ac:picMkLst>
        </pc:picChg>
        <pc:picChg chg="add mod">
          <ac:chgData name="Antje Olschak" userId="30ccbaad-b817-415d-86cb-596300771684" providerId="ADAL" clId="{983F8D9D-19B8-1B45-8174-FB96834B5576}" dt="2026-02-05T14:20:03.362" v="4" actId="14100"/>
          <ac:picMkLst>
            <pc:docMk/>
            <pc:sldMasterMk cId="3917661395" sldId="2147483660"/>
            <ac:picMk id="4" creationId="{C94399CF-ADCA-584D-7D55-40A79D5733C6}"/>
          </ac:picMkLst>
        </pc:picChg>
      </pc:sldMasterChg>
    </pc:docChg>
  </pc:docChgLst>
  <pc:docChgLst>
    <pc:chgData name="Antje Olschak" userId="30ccbaad-b817-415d-86cb-596300771684" providerId="ADAL" clId="{EDECEA30-1E08-444C-B496-E6520041FE8A}"/>
    <pc:docChg chg="custSel modSld modMainMaster">
      <pc:chgData name="Antje Olschak" userId="30ccbaad-b817-415d-86cb-596300771684" providerId="ADAL" clId="{EDECEA30-1E08-444C-B496-E6520041FE8A}" dt="2025-08-29T09:37:53.790" v="16" actId="1076"/>
      <pc:docMkLst>
        <pc:docMk/>
      </pc:docMkLst>
      <pc:sldChg chg="addSp modSp mod chgLayout">
        <pc:chgData name="Antje Olschak" userId="30ccbaad-b817-415d-86cb-596300771684" providerId="ADAL" clId="{EDECEA30-1E08-444C-B496-E6520041FE8A}" dt="2025-08-29T09:37:53.790" v="16" actId="1076"/>
        <pc:sldMkLst>
          <pc:docMk/>
          <pc:sldMk cId="2321235773" sldId="256"/>
        </pc:sldMkLst>
        <pc:spChg chg="mod">
          <ac:chgData name="Antje Olschak" userId="30ccbaad-b817-415d-86cb-596300771684" providerId="ADAL" clId="{EDECEA30-1E08-444C-B496-E6520041FE8A}" dt="2025-08-29T09:37:53.790" v="16" actId="1076"/>
          <ac:spMkLst>
            <pc:docMk/>
            <pc:sldMk cId="2321235773" sldId="256"/>
            <ac:spMk id="5" creationId="{EE91C327-1733-89E1-AD34-AC19BA7E073D}"/>
          </ac:spMkLst>
        </pc:spChg>
        <pc:spChg chg="mod">
          <ac:chgData name="Antje Olschak" userId="30ccbaad-b817-415d-86cb-596300771684" providerId="ADAL" clId="{EDECEA30-1E08-444C-B496-E6520041FE8A}" dt="2025-08-29T09:37:53.790" v="16" actId="1076"/>
          <ac:spMkLst>
            <pc:docMk/>
            <pc:sldMk cId="2321235773" sldId="256"/>
            <ac:spMk id="6" creationId="{6CB5CCE9-2E45-B30F-273F-76980794AB8A}"/>
          </ac:spMkLst>
        </pc:spChg>
        <pc:spChg chg="mod">
          <ac:chgData name="Antje Olschak" userId="30ccbaad-b817-415d-86cb-596300771684" providerId="ADAL" clId="{EDECEA30-1E08-444C-B496-E6520041FE8A}" dt="2025-08-29T09:37:53.790" v="16" actId="1076"/>
          <ac:spMkLst>
            <pc:docMk/>
            <pc:sldMk cId="2321235773" sldId="256"/>
            <ac:spMk id="7" creationId="{CB18BF7A-4A8A-7F41-F30C-B1C5D457B1EF}"/>
          </ac:spMkLst>
        </pc:spChg>
        <pc:spChg chg="add mod ord">
          <ac:chgData name="Antje Olschak" userId="30ccbaad-b817-415d-86cb-596300771684" providerId="ADAL" clId="{EDECEA30-1E08-444C-B496-E6520041FE8A}" dt="2025-08-29T09:37:46.028" v="15" actId="1035"/>
          <ac:spMkLst>
            <pc:docMk/>
            <pc:sldMk cId="2321235773" sldId="256"/>
            <ac:spMk id="9" creationId="{C0E69DFE-8D2B-BE08-C6D6-C7D3A5595231}"/>
          </ac:spMkLst>
        </pc:spChg>
        <pc:picChg chg="mod">
          <ac:chgData name="Antje Olschak" userId="30ccbaad-b817-415d-86cb-596300771684" providerId="ADAL" clId="{EDECEA30-1E08-444C-B496-E6520041FE8A}" dt="2025-08-29T09:37:53.790" v="16" actId="1076"/>
          <ac:picMkLst>
            <pc:docMk/>
            <pc:sldMk cId="2321235773" sldId="256"/>
            <ac:picMk id="4" creationId="{6744C2AA-58E9-3F01-5D40-7EC79DE0244D}"/>
          </ac:picMkLst>
        </pc:picChg>
        <pc:picChg chg="mod">
          <ac:chgData name="Antje Olschak" userId="30ccbaad-b817-415d-86cb-596300771684" providerId="ADAL" clId="{EDECEA30-1E08-444C-B496-E6520041FE8A}" dt="2025-08-29T09:37:23.784" v="11" actId="1038"/>
          <ac:picMkLst>
            <pc:docMk/>
            <pc:sldMk cId="2321235773" sldId="256"/>
            <ac:picMk id="8" creationId="{E02AF979-9274-24FA-701D-127EF2A67D82}"/>
          </ac:picMkLst>
        </pc:picChg>
      </pc:sldChg>
      <pc:sldMasterChg chg="modSldLayout">
        <pc:chgData name="Antje Olschak" userId="30ccbaad-b817-415d-86cb-596300771684" providerId="ADAL" clId="{EDECEA30-1E08-444C-B496-E6520041FE8A}" dt="2025-08-29T09:36:47.340" v="4" actId="1076"/>
        <pc:sldMasterMkLst>
          <pc:docMk/>
          <pc:sldMasterMk cId="3917661395" sldId="2147483660"/>
        </pc:sldMasterMkLst>
        <pc:sldLayoutChg chg="addSp modSp mod">
          <pc:chgData name="Antje Olschak" userId="30ccbaad-b817-415d-86cb-596300771684" providerId="ADAL" clId="{EDECEA30-1E08-444C-B496-E6520041FE8A}" dt="2025-08-29T09:36:47.340" v="4" actId="1076"/>
          <pc:sldLayoutMkLst>
            <pc:docMk/>
            <pc:sldMasterMk cId="3917661395" sldId="2147483660"/>
            <pc:sldLayoutMk cId="3300305591" sldId="2147483661"/>
          </pc:sldLayoutMkLst>
          <pc:spChg chg="add mod">
            <ac:chgData name="Antje Olschak" userId="30ccbaad-b817-415d-86cb-596300771684" providerId="ADAL" clId="{EDECEA30-1E08-444C-B496-E6520041FE8A}" dt="2025-08-29T09:36:47.340" v="4" actId="1076"/>
            <ac:spMkLst>
              <pc:docMk/>
              <pc:sldMasterMk cId="3917661395" sldId="2147483660"/>
              <pc:sldLayoutMk cId="3300305591" sldId="2147483661"/>
              <ac:spMk id="11" creationId="{46E742CD-B046-8031-89C6-1B3B400681CE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DDC344-B255-7847-B0A0-8527001C2BF6}" type="datetimeFigureOut">
              <a:rPr lang="de-DE" smtClean="0"/>
              <a:t>05.02.26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7B3EC7-DBF6-DE4D-864F-542490208E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02499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Logo durch Klicken hinzufügen &gt; Export als JGP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7B3EC7-DBF6-DE4D-864F-542490208EFC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13984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7">
            <a:extLst>
              <a:ext uri="{FF2B5EF4-FFF2-40B4-BE49-F238E27FC236}">
                <a16:creationId xmlns:a16="http://schemas.microsoft.com/office/drawing/2014/main" id="{7E247CA8-A178-F82A-16BD-32F78AD5A00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311722" y="8169965"/>
            <a:ext cx="14721095" cy="5263257"/>
          </a:xfrm>
          <a:prstGeom prst="rect">
            <a:avLst/>
          </a:prstGeom>
        </p:spPr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00305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Screenshot, Person, Design enthält.&#10;&#10;Automatisch generierte Beschreibung">
            <a:extLst>
              <a:ext uri="{FF2B5EF4-FFF2-40B4-BE49-F238E27FC236}">
                <a16:creationId xmlns:a16="http://schemas.microsoft.com/office/drawing/2014/main" id="{C94399CF-ADCA-584D-7D55-40A79D5733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" y="446"/>
            <a:ext cx="24383213" cy="13715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661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1">
            <a:extLst>
              <a:ext uri="{FF2B5EF4-FFF2-40B4-BE49-F238E27FC236}">
                <a16:creationId xmlns:a16="http://schemas.microsoft.com/office/drawing/2014/main" id="{09FAE202-26A2-FA78-1769-ED772C480C1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12357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DB78C2FA4BCB840AF2385C0484DFCA4" ma:contentTypeVersion="14" ma:contentTypeDescription="Ein neues Dokument erstellen." ma:contentTypeScope="" ma:versionID="7d0343d63ed914d5aac3293b6e01876c">
  <xsd:schema xmlns:xsd="http://www.w3.org/2001/XMLSchema" xmlns:xs="http://www.w3.org/2001/XMLSchema" xmlns:p="http://schemas.microsoft.com/office/2006/metadata/properties" xmlns:ns2="05c64dbb-be50-4455-bf45-574a25da3b4b" xmlns:ns3="648efc8f-fbcc-4d1d-9389-dc05c9823c43" targetNamespace="http://schemas.microsoft.com/office/2006/metadata/properties" ma:root="true" ma:fieldsID="466eed32bb3c7055a4bc0ac35b67c09a" ns2:_="" ns3:_="">
    <xsd:import namespace="05c64dbb-be50-4455-bf45-574a25da3b4b"/>
    <xsd:import namespace="648efc8f-fbcc-4d1d-9389-dc05c9823c4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c64dbb-be50-4455-bf45-574a25da3b4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f592c8d1-607e-4744-a239-9db2e3de976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  <xsd:element name="_Flow_SignoffStatus" ma:index="21" nillable="true" ma:displayName="Status Unterschrift" ma:internalName="_x0024_Resources_x003a_core_x002c_Signoff_Status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8efc8f-fbcc-4d1d-9389-dc05c9823c4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230e442-1b34-408a-9ad0-60892ac0de62}" ma:internalName="TaxCatchAll" ma:showField="CatchAllData" ma:web="648efc8f-fbcc-4d1d-9389-dc05c9823c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48efc8f-fbcc-4d1d-9389-dc05c9823c43" xsi:nil="true"/>
    <lcf76f155ced4ddcb4097134ff3c332f xmlns="05c64dbb-be50-4455-bf45-574a25da3b4b">
      <Terms xmlns="http://schemas.microsoft.com/office/infopath/2007/PartnerControls"/>
    </lcf76f155ced4ddcb4097134ff3c332f>
    <_Flow_SignoffStatus xmlns="05c64dbb-be50-4455-bf45-574a25da3b4b" xsi:nil="true"/>
  </documentManagement>
</p:properties>
</file>

<file path=customXml/itemProps1.xml><?xml version="1.0" encoding="utf-8"?>
<ds:datastoreItem xmlns:ds="http://schemas.openxmlformats.org/officeDocument/2006/customXml" ds:itemID="{BD55202A-5450-4699-B4E4-4A559DB3F85F}"/>
</file>

<file path=customXml/itemProps2.xml><?xml version="1.0" encoding="utf-8"?>
<ds:datastoreItem xmlns:ds="http://schemas.openxmlformats.org/officeDocument/2006/customXml" ds:itemID="{06A56177-961A-46B1-899D-FE5EE9259F51}"/>
</file>

<file path=customXml/itemProps3.xml><?xml version="1.0" encoding="utf-8"?>
<ds:datastoreItem xmlns:ds="http://schemas.openxmlformats.org/officeDocument/2006/customXml" ds:itemID="{7C86BA96-6750-4D15-B8DF-49AFB94122EA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</Words>
  <Application>Microsoft Macintosh PowerPoint</Application>
  <PresentationFormat>Benutzerdefiniert</PresentationFormat>
  <Paragraphs>2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4" baseType="lpstr">
      <vt:lpstr>Aptos</vt:lpstr>
      <vt:lpstr>Arial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Antje Olschak</dc:creator>
  <cp:lastModifiedBy>Antje Olschak</cp:lastModifiedBy>
  <cp:revision>1</cp:revision>
  <dcterms:created xsi:type="dcterms:W3CDTF">2025-08-29T09:28:38Z</dcterms:created>
  <dcterms:modified xsi:type="dcterms:W3CDTF">2026-02-05T14:20:25Z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0x010100CDB78C2FA4BCB840AF2385C0484DFCA4</vt:lpwstr>
  </property>
</Properties>
</file>