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11F4C0-DCBA-9C43-8282-2495BA87E8E9}" v="3" dt="2026-01-19T08:42:39.9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2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D811F4C0-DCBA-9C43-8282-2495BA87E8E9}"/>
    <pc:docChg chg="custSel modSld modMainMaster">
      <pc:chgData name="Antje Olschak" userId="30ccbaad-b817-415d-86cb-596300771684" providerId="ADAL" clId="{D811F4C0-DCBA-9C43-8282-2495BA87E8E9}" dt="2026-01-19T08:42:42.977" v="29" actId="14100"/>
      <pc:docMkLst>
        <pc:docMk/>
      </pc:docMkLst>
      <pc:sldChg chg="delSp mod modNotesTx">
        <pc:chgData name="Antje Olschak" userId="30ccbaad-b817-415d-86cb-596300771684" providerId="ADAL" clId="{D811F4C0-DCBA-9C43-8282-2495BA87E8E9}" dt="2025-09-05T12:25:21.902" v="17" actId="20577"/>
        <pc:sldMkLst>
          <pc:docMk/>
          <pc:sldMk cId="1189374637" sldId="256"/>
        </pc:sldMkLst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9" creationId="{D09973BF-4BB0-E25D-5692-4D8A0C6F27AB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0" creationId="{0D5C9AEB-A761-CB86-2581-0E2394A20842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1" creationId="{A7EC51AB-29BA-7F4B-D232-B31B8ED1B8D5}"/>
          </ac:spMkLst>
        </pc:spChg>
      </pc:sldChg>
      <pc:sldMasterChg chg="addSp delSp modSp mod modSldLayout">
        <pc:chgData name="Antje Olschak" userId="30ccbaad-b817-415d-86cb-596300771684" providerId="ADAL" clId="{D811F4C0-DCBA-9C43-8282-2495BA87E8E9}" dt="2026-01-19T08:42:42.977" v="29" actId="14100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D811F4C0-DCBA-9C43-8282-2495BA87E8E9}" dt="2026-01-19T08:42:42.977" v="29" actId="14100"/>
          <ac:picMkLst>
            <pc:docMk/>
            <pc:sldMasterMk cId="3754479593" sldId="2147483660"/>
            <ac:picMk id="3" creationId="{0A426E28-1969-0B78-8F10-2B5646B030FB}"/>
          </ac:picMkLst>
        </pc:picChg>
        <pc:picChg chg="add del mod">
          <ac:chgData name="Antje Olschak" userId="30ccbaad-b817-415d-86cb-596300771684" providerId="ADAL" clId="{D811F4C0-DCBA-9C43-8282-2495BA87E8E9}" dt="2025-09-08T07:56:08.596" v="18" actId="478"/>
          <ac:picMkLst>
            <pc:docMk/>
            <pc:sldMasterMk cId="3754479593" sldId="2147483660"/>
            <ac:picMk id="3" creationId="{40B269FE-3E95-B11F-1F88-942FCADFFB4B}"/>
          </ac:picMkLst>
        </pc:picChg>
        <pc:picChg chg="add del mod">
          <ac:chgData name="Antje Olschak" userId="30ccbaad-b817-415d-86cb-596300771684" providerId="ADAL" clId="{D811F4C0-DCBA-9C43-8282-2495BA87E8E9}" dt="2026-01-19T08:42:35.258" v="25" actId="478"/>
          <ac:picMkLst>
            <pc:docMk/>
            <pc:sldMasterMk cId="3754479593" sldId="2147483660"/>
            <ac:picMk id="4" creationId="{CCAB9C6C-AC1C-E801-26FA-DB6378347D5A}"/>
          </ac:picMkLst>
        </pc:picChg>
        <pc:picChg chg="del">
          <ac:chgData name="Antje Olschak" userId="30ccbaad-b817-415d-86cb-596300771684" providerId="ADAL" clId="{D811F4C0-DCBA-9C43-8282-2495BA87E8E9}" dt="2025-09-05T12:21:59.357" v="2" actId="478"/>
          <ac:picMkLst>
            <pc:docMk/>
            <pc:sldMasterMk cId="3754479593" sldId="2147483660"/>
            <ac:picMk id="8" creationId="{E65E0891-C9FA-2345-8BA3-2FEA0A70D1B1}"/>
          </ac:picMkLst>
        </pc:picChg>
        <pc:picChg chg="del">
          <ac:chgData name="Antje Olschak" userId="30ccbaad-b817-415d-86cb-596300771684" providerId="ADAL" clId="{D811F4C0-DCBA-9C43-8282-2495BA87E8E9}" dt="2025-09-05T12:22:00.085" v="3" actId="478"/>
          <ac:picMkLst>
            <pc:docMk/>
            <pc:sldMasterMk cId="3754479593" sldId="2147483660"/>
            <ac:picMk id="12" creationId="{B1C5A9FA-0851-1BB0-C9C3-A8C5F772149C}"/>
          </ac:picMkLst>
        </pc:picChg>
        <pc:sldLayoutChg chg="delSp modSp mod">
          <pc:chgData name="Antje Olschak" userId="30ccbaad-b817-415d-86cb-596300771684" providerId="ADAL" clId="{D811F4C0-DCBA-9C43-8282-2495BA87E8E9}" dt="2025-09-08T07:56:37.383" v="24" actId="478"/>
          <pc:sldLayoutMkLst>
            <pc:docMk/>
            <pc:sldMasterMk cId="3754479593" sldId="2147483660"/>
            <pc:sldLayoutMk cId="4217431786" sldId="2147483661"/>
          </pc:sldLayoutMkLst>
          <pc:spChg chg="mod">
            <ac:chgData name="Antje Olschak" userId="30ccbaad-b817-415d-86cb-596300771684" providerId="ADAL" clId="{D811F4C0-DCBA-9C43-8282-2495BA87E8E9}" dt="2025-09-05T12:24:44.814" v="9" actId="14100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  <pc:picChg chg="del">
            <ac:chgData name="Antje Olschak" userId="30ccbaad-b817-415d-86cb-596300771684" providerId="ADAL" clId="{D811F4C0-DCBA-9C43-8282-2495BA87E8E9}" dt="2025-09-05T12:21:56.741" v="1" actId="478"/>
            <ac:picMkLst>
              <pc:docMk/>
              <pc:sldMasterMk cId="3754479593" sldId="2147483660"/>
              <pc:sldLayoutMk cId="4217431786" sldId="2147483661"/>
              <ac:picMk id="7" creationId="{20083E93-53D0-BF97-E96D-C94B1A04FE45}"/>
            </ac:picMkLst>
          </pc:picChg>
          <pc:picChg chg="del">
            <ac:chgData name="Antje Olschak" userId="30ccbaad-b817-415d-86cb-596300771684" providerId="ADAL" clId="{D811F4C0-DCBA-9C43-8282-2495BA87E8E9}" dt="2025-09-08T07:56:37.383" v="24" actId="478"/>
            <ac:picMkLst>
              <pc:docMk/>
              <pc:sldMasterMk cId="3754479593" sldId="2147483660"/>
              <pc:sldLayoutMk cId="4217431786" sldId="2147483661"/>
              <ac:picMk id="8" creationId="{236CCE78-B286-94F4-1AEA-2CD614BFE435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F7CA-1F1A-B04F-90A7-5D6FD3F2756F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38FA1-86E0-EA4F-A3AA-549F9FEBF0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0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38FA1-86E0-EA4F-A3AA-549F9FEBF0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64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9">
            <a:extLst>
              <a:ext uri="{FF2B5EF4-FFF2-40B4-BE49-F238E27FC236}">
                <a16:creationId xmlns:a16="http://schemas.microsoft.com/office/drawing/2014/main" id="{4A4FCB82-7A16-D08E-9AF8-10D2661B1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9163878"/>
            <a:ext cx="12415217" cy="431962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4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Visitenkarte, Screenshot, Person enthält.&#10;&#10;Automatisch generierte Beschreibung">
            <a:extLst>
              <a:ext uri="{FF2B5EF4-FFF2-40B4-BE49-F238E27FC236}">
                <a16:creationId xmlns:a16="http://schemas.microsoft.com/office/drawing/2014/main" id="{0A426E28-1969-0B78-8F10-2B5646B030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7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D5F8DC5-B0D5-3368-8C93-EA638B770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9374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2478B863-000E-44AC-B16C-C57D6218156A}"/>
</file>

<file path=customXml/itemProps2.xml><?xml version="1.0" encoding="utf-8"?>
<ds:datastoreItem xmlns:ds="http://schemas.openxmlformats.org/officeDocument/2006/customXml" ds:itemID="{F5A4E12D-D075-430E-BAC2-264D0DFF9620}"/>
</file>

<file path=customXml/itemProps3.xml><?xml version="1.0" encoding="utf-8"?>
<ds:datastoreItem xmlns:ds="http://schemas.openxmlformats.org/officeDocument/2006/customXml" ds:itemID="{3956526F-E73D-4AC0-A538-2E0FA6C4FFA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2025-08-28T09:28:49Z</dcterms:created>
  <dcterms:modified xsi:type="dcterms:W3CDTF">2026-01-19T08:42:45Z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