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F5B417-FCDD-5A4F-A7B4-EFB6DEA4641B}" v="1" dt="2026-02-05T14:19:21.3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34" d="100"/>
          <a:sy n="34" d="100"/>
        </p:scale>
        <p:origin x="394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749B8C87-59F5-3A4E-9B6F-42AB46B8466C}"/>
    <pc:docChg chg="custSel addSld delSld modSld modMainMaster">
      <pc:chgData name="Antje Olschak" userId="30ccbaad-b817-415d-86cb-596300771684" providerId="ADAL" clId="{749B8C87-59F5-3A4E-9B6F-42AB46B8466C}" dt="2025-08-29T09:38:31.336" v="16" actId="1076"/>
      <pc:docMkLst>
        <pc:docMk/>
      </pc:docMkLst>
      <pc:sldChg chg="addSp modSp new mod">
        <pc:chgData name="Antje Olschak" userId="30ccbaad-b817-415d-86cb-596300771684" providerId="ADAL" clId="{749B8C87-59F5-3A4E-9B6F-42AB46B8466C}" dt="2025-08-29T09:38:31.336" v="16" actId="1076"/>
        <pc:sldMkLst>
          <pc:docMk/>
          <pc:sldMk cId="2921078542" sldId="256"/>
        </pc:sldMkLst>
        <pc:spChg chg="add mod">
          <ac:chgData name="Antje Olschak" userId="30ccbaad-b817-415d-86cb-596300771684" providerId="ADAL" clId="{749B8C87-59F5-3A4E-9B6F-42AB46B8466C}" dt="2025-08-29T09:38:31.336" v="16" actId="1076"/>
          <ac:spMkLst>
            <pc:docMk/>
            <pc:sldMk cId="2921078542" sldId="256"/>
            <ac:spMk id="4" creationId="{67EC80DB-4F9A-230C-0BC5-E30FBAFB889B}"/>
          </ac:spMkLst>
        </pc:spChg>
        <pc:spChg chg="add mod">
          <ac:chgData name="Antje Olschak" userId="30ccbaad-b817-415d-86cb-596300771684" providerId="ADAL" clId="{749B8C87-59F5-3A4E-9B6F-42AB46B8466C}" dt="2025-08-29T09:38:31.336" v="16" actId="1076"/>
          <ac:spMkLst>
            <pc:docMk/>
            <pc:sldMk cId="2921078542" sldId="256"/>
            <ac:spMk id="5" creationId="{6364CB76-6A97-8D77-78B2-3E8799C5A3AA}"/>
          </ac:spMkLst>
        </pc:spChg>
        <pc:spChg chg="add mod">
          <ac:chgData name="Antje Olschak" userId="30ccbaad-b817-415d-86cb-596300771684" providerId="ADAL" clId="{749B8C87-59F5-3A4E-9B6F-42AB46B8466C}" dt="2025-08-29T09:38:31.336" v="16" actId="1076"/>
          <ac:spMkLst>
            <pc:docMk/>
            <pc:sldMk cId="2921078542" sldId="256"/>
            <ac:spMk id="6" creationId="{30526612-C131-DF9D-B220-540D56B08B79}"/>
          </ac:spMkLst>
        </pc:spChg>
        <pc:picChg chg="add mod">
          <ac:chgData name="Antje Olschak" userId="30ccbaad-b817-415d-86cb-596300771684" providerId="ADAL" clId="{749B8C87-59F5-3A4E-9B6F-42AB46B8466C}" dt="2025-08-29T08:27:15.451" v="14" actId="34135"/>
          <ac:picMkLst>
            <pc:docMk/>
            <pc:sldMk cId="2921078542" sldId="256"/>
            <ac:picMk id="3" creationId="{0263F028-357C-A6AC-DE63-F3B088B1796E}"/>
          </ac:picMkLst>
        </pc:picChg>
      </pc:sldChg>
      <pc:sldChg chg="addSp delSp modSp del mod chgLayout">
        <pc:chgData name="Antje Olschak" userId="30ccbaad-b817-415d-86cb-596300771684" providerId="ADAL" clId="{749B8C87-59F5-3A4E-9B6F-42AB46B8466C}" dt="2025-08-29T07:19:41.580" v="10" actId="2696"/>
        <pc:sldMkLst>
          <pc:docMk/>
          <pc:sldMk cId="1268429828" sldId="257"/>
        </pc:sldMkLst>
        <pc:spChg chg="del">
          <ac:chgData name="Antje Olschak" userId="30ccbaad-b817-415d-86cb-596300771684" providerId="ADAL" clId="{749B8C87-59F5-3A4E-9B6F-42AB46B8466C}" dt="2025-08-29T07:18:42.292" v="2" actId="700"/>
          <ac:spMkLst>
            <pc:docMk/>
            <pc:sldMk cId="1268429828" sldId="257"/>
            <ac:spMk id="2" creationId="{DDA3F28C-B7B6-8221-C44A-63FA2964D671}"/>
          </ac:spMkLst>
        </pc:spChg>
        <pc:spChg chg="add del mod ord">
          <ac:chgData name="Antje Olschak" userId="30ccbaad-b817-415d-86cb-596300771684" providerId="ADAL" clId="{749B8C87-59F5-3A4E-9B6F-42AB46B8466C}" dt="2025-08-29T07:19:18.753" v="6" actId="931"/>
          <ac:spMkLst>
            <pc:docMk/>
            <pc:sldMk cId="1268429828" sldId="257"/>
            <ac:spMk id="6" creationId="{09B8FB8C-ADE7-DF36-BC3A-9A467818DA38}"/>
          </ac:spMkLst>
        </pc:spChg>
        <pc:picChg chg="add mod">
          <ac:chgData name="Antje Olschak" userId="30ccbaad-b817-415d-86cb-596300771684" providerId="ADAL" clId="{749B8C87-59F5-3A4E-9B6F-42AB46B8466C}" dt="2025-08-29T07:19:24.927" v="9" actId="167"/>
          <ac:picMkLst>
            <pc:docMk/>
            <pc:sldMk cId="1268429828" sldId="257"/>
            <ac:picMk id="8" creationId="{8CDA814F-D68C-3A38-2189-6061B48FA415}"/>
          </ac:picMkLst>
        </pc:picChg>
      </pc:sldChg>
      <pc:sldChg chg="new del">
        <pc:chgData name="Antje Olschak" userId="30ccbaad-b817-415d-86cb-596300771684" providerId="ADAL" clId="{749B8C87-59F5-3A4E-9B6F-42AB46B8466C}" dt="2025-08-29T07:19:11.821" v="5" actId="2696"/>
        <pc:sldMkLst>
          <pc:docMk/>
          <pc:sldMk cId="2732729405" sldId="258"/>
        </pc:sldMkLst>
      </pc:sldChg>
      <pc:sldChg chg="new del">
        <pc:chgData name="Antje Olschak" userId="30ccbaad-b817-415d-86cb-596300771684" providerId="ADAL" clId="{749B8C87-59F5-3A4E-9B6F-42AB46B8466C}" dt="2025-08-29T07:18:39.035" v="1" actId="2696"/>
        <pc:sldMkLst>
          <pc:docMk/>
          <pc:sldMk cId="3691839166" sldId="258"/>
        </pc:sldMkLst>
      </pc:sldChg>
      <pc:sldMasterChg chg="modSldLayout">
        <pc:chgData name="Antje Olschak" userId="30ccbaad-b817-415d-86cb-596300771684" providerId="ADAL" clId="{749B8C87-59F5-3A4E-9B6F-42AB46B8466C}" dt="2025-08-29T08:27:08.132" v="12" actId="21"/>
        <pc:sldMasterMkLst>
          <pc:docMk/>
          <pc:sldMasterMk cId="115540451" sldId="2147483660"/>
        </pc:sldMasterMkLst>
        <pc:sldLayoutChg chg="delSp modSp mod">
          <pc:chgData name="Antje Olschak" userId="30ccbaad-b817-415d-86cb-596300771684" providerId="ADAL" clId="{749B8C87-59F5-3A4E-9B6F-42AB46B8466C}" dt="2025-08-29T08:27:08.132" v="12" actId="21"/>
          <pc:sldLayoutMkLst>
            <pc:docMk/>
            <pc:sldMasterMk cId="115540451" sldId="2147483660"/>
            <pc:sldLayoutMk cId="1497137384" sldId="2147483661"/>
          </pc:sldLayoutMkLst>
          <pc:picChg chg="del mod">
            <ac:chgData name="Antje Olschak" userId="30ccbaad-b817-415d-86cb-596300771684" providerId="ADAL" clId="{749B8C87-59F5-3A4E-9B6F-42AB46B8466C}" dt="2025-08-29T08:27:08.132" v="12" actId="21"/>
            <ac:picMkLst>
              <pc:docMk/>
              <pc:sldMasterMk cId="115540451" sldId="2147483660"/>
              <pc:sldLayoutMk cId="1497137384" sldId="2147483661"/>
              <ac:picMk id="11" creationId="{C7024F25-CB42-F701-30EC-634DBF25FFAA}"/>
            </ac:picMkLst>
          </pc:picChg>
        </pc:sldLayoutChg>
      </pc:sldMasterChg>
    </pc:docChg>
  </pc:docChgLst>
  <pc:docChgLst>
    <pc:chgData name="Antje Olschak" userId="30ccbaad-b817-415d-86cb-596300771684" providerId="ADAL" clId="{C6F5B417-FCDD-5A4F-A7B4-EFB6DEA4641B}"/>
    <pc:docChg chg="custSel modSld modMainMaster">
      <pc:chgData name="Antje Olschak" userId="30ccbaad-b817-415d-86cb-596300771684" providerId="ADAL" clId="{C6F5B417-FCDD-5A4F-A7B4-EFB6DEA4641B}" dt="2026-02-05T14:19:42.514" v="64" actId="20577"/>
      <pc:docMkLst>
        <pc:docMk/>
      </pc:docMkLst>
      <pc:sldChg chg="modNotesTx">
        <pc:chgData name="Antje Olschak" userId="30ccbaad-b817-415d-86cb-596300771684" providerId="ADAL" clId="{C6F5B417-FCDD-5A4F-A7B4-EFB6DEA4641B}" dt="2026-02-05T14:19:42.514" v="64" actId="20577"/>
        <pc:sldMkLst>
          <pc:docMk/>
          <pc:sldMk cId="2921078542" sldId="256"/>
        </pc:sldMkLst>
      </pc:sldChg>
      <pc:sldMasterChg chg="addSp delSp modSp mod">
        <pc:chgData name="Antje Olschak" userId="30ccbaad-b817-415d-86cb-596300771684" providerId="ADAL" clId="{C6F5B417-FCDD-5A4F-A7B4-EFB6DEA4641B}" dt="2026-02-05T14:19:24.029" v="4" actId="14100"/>
        <pc:sldMasterMkLst>
          <pc:docMk/>
          <pc:sldMasterMk cId="115540451" sldId="2147483660"/>
        </pc:sldMasterMkLst>
        <pc:picChg chg="del">
          <ac:chgData name="Antje Olschak" userId="30ccbaad-b817-415d-86cb-596300771684" providerId="ADAL" clId="{C6F5B417-FCDD-5A4F-A7B4-EFB6DEA4641B}" dt="2026-02-05T14:19:14.730" v="0" actId="478"/>
          <ac:picMkLst>
            <pc:docMk/>
            <pc:sldMasterMk cId="115540451" sldId="2147483660"/>
            <ac:picMk id="3" creationId="{44962BA6-6185-FC8A-E542-C68394987438}"/>
          </ac:picMkLst>
        </pc:picChg>
        <pc:picChg chg="add mod">
          <ac:chgData name="Antje Olschak" userId="30ccbaad-b817-415d-86cb-596300771684" providerId="ADAL" clId="{C6F5B417-FCDD-5A4F-A7B4-EFB6DEA4641B}" dt="2026-02-05T14:19:24.029" v="4" actId="14100"/>
          <ac:picMkLst>
            <pc:docMk/>
            <pc:sldMasterMk cId="115540451" sldId="2147483660"/>
            <ac:picMk id="4" creationId="{0407C870-CF4B-CF2E-ABF7-090E637B4A5D}"/>
          </ac:picMkLst>
        </pc:picChg>
      </pc:sldMasterChg>
    </pc:docChg>
  </pc:docChgLst>
  <pc:docChgLst>
    <pc:chgData name="Antje Olschak" userId="30ccbaad-b817-415d-86cb-596300771684" providerId="ADAL" clId="{15ED4837-DD3A-2B4E-B542-369A099CAC75}"/>
    <pc:docChg chg="custSel modSld modMainMaster">
      <pc:chgData name="Antje Olschak" userId="30ccbaad-b817-415d-86cb-596300771684" providerId="ADAL" clId="{15ED4837-DD3A-2B4E-B542-369A099CAC75}" dt="2026-01-19T08:41:23.024" v="19" actId="14100"/>
      <pc:docMkLst>
        <pc:docMk/>
      </pc:docMkLst>
      <pc:sldChg chg="addSp delSp modSp mod chgLayout">
        <pc:chgData name="Antje Olschak" userId="30ccbaad-b817-415d-86cb-596300771684" providerId="ADAL" clId="{15ED4837-DD3A-2B4E-B542-369A099CAC75}" dt="2025-09-05T12:33:44.842" v="9" actId="700"/>
        <pc:sldMkLst>
          <pc:docMk/>
          <pc:sldMk cId="2921078542" sldId="256"/>
        </pc:sldMkLst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2" creationId="{01D75C3C-C5EC-EF03-A7CF-F99062E8297B}"/>
          </ac:spMkLst>
        </pc:spChg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4" creationId="{67EC80DB-4F9A-230C-0BC5-E30FBAFB889B}"/>
          </ac:spMkLst>
        </pc:spChg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5" creationId="{6364CB76-6A97-8D77-78B2-3E8799C5A3AA}"/>
          </ac:spMkLst>
        </pc:spChg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6" creationId="{30526612-C131-DF9D-B220-540D56B08B79}"/>
          </ac:spMkLst>
        </pc:spChg>
        <pc:spChg chg="add mod">
          <ac:chgData name="Antje Olschak" userId="30ccbaad-b817-415d-86cb-596300771684" providerId="ADAL" clId="{15ED4837-DD3A-2B4E-B542-369A099CAC75}" dt="2025-09-05T12:33:44.842" v="9" actId="700"/>
          <ac:spMkLst>
            <pc:docMk/>
            <pc:sldMk cId="2921078542" sldId="256"/>
            <ac:spMk id="7" creationId="{F049A1BF-7ABC-5DAB-F3E7-DFABF5A86DC2}"/>
          </ac:spMkLst>
        </pc:spChg>
        <pc:picChg chg="del">
          <ac:chgData name="Antje Olschak" userId="30ccbaad-b817-415d-86cb-596300771684" providerId="ADAL" clId="{15ED4837-DD3A-2B4E-B542-369A099CAC75}" dt="2025-09-05T12:32:35.326" v="0" actId="478"/>
          <ac:picMkLst>
            <pc:docMk/>
            <pc:sldMk cId="2921078542" sldId="256"/>
            <ac:picMk id="3" creationId="{0263F028-357C-A6AC-DE63-F3B088B1796E}"/>
          </ac:picMkLst>
        </pc:picChg>
      </pc:sldChg>
      <pc:sldMasterChg chg="addSp delSp modSp mod modSldLayout">
        <pc:chgData name="Antje Olschak" userId="30ccbaad-b817-415d-86cb-596300771684" providerId="ADAL" clId="{15ED4837-DD3A-2B4E-B542-369A099CAC75}" dt="2026-01-19T08:41:23.024" v="19" actId="14100"/>
        <pc:sldMasterMkLst>
          <pc:docMk/>
          <pc:sldMasterMk cId="115540451" sldId="2147483660"/>
        </pc:sldMasterMkLst>
        <pc:picChg chg="add del mod">
          <ac:chgData name="Antje Olschak" userId="30ccbaad-b817-415d-86cb-596300771684" providerId="ADAL" clId="{15ED4837-DD3A-2B4E-B542-369A099CAC75}" dt="2025-09-08T07:57:36.607" v="10" actId="478"/>
          <ac:picMkLst>
            <pc:docMk/>
            <pc:sldMasterMk cId="115540451" sldId="2147483660"/>
            <ac:picMk id="3" creationId="{16F8981B-3E43-B825-A331-0B84B76EEB65}"/>
          </ac:picMkLst>
        </pc:picChg>
        <pc:picChg chg="add mod">
          <ac:chgData name="Antje Olschak" userId="30ccbaad-b817-415d-86cb-596300771684" providerId="ADAL" clId="{15ED4837-DD3A-2B4E-B542-369A099CAC75}" dt="2026-01-19T08:41:23.024" v="19" actId="14100"/>
          <ac:picMkLst>
            <pc:docMk/>
            <pc:sldMasterMk cId="115540451" sldId="2147483660"/>
            <ac:picMk id="3" creationId="{44962BA6-6185-FC8A-E542-C68394987438}"/>
          </ac:picMkLst>
        </pc:picChg>
        <pc:picChg chg="add del mod">
          <ac:chgData name="Antje Olschak" userId="30ccbaad-b817-415d-86cb-596300771684" providerId="ADAL" clId="{15ED4837-DD3A-2B4E-B542-369A099CAC75}" dt="2026-01-19T08:41:02.194" v="15" actId="478"/>
          <ac:picMkLst>
            <pc:docMk/>
            <pc:sldMasterMk cId="115540451" sldId="2147483660"/>
            <ac:picMk id="4" creationId="{9D904D12-73EF-6F48-240B-9281EDAE45D1}"/>
          </ac:picMkLst>
        </pc:picChg>
        <pc:picChg chg="del">
          <ac:chgData name="Antje Olschak" userId="30ccbaad-b817-415d-86cb-596300771684" providerId="ADAL" clId="{15ED4837-DD3A-2B4E-B542-369A099CAC75}" dt="2025-09-05T12:32:45.637" v="2" actId="478"/>
          <ac:picMkLst>
            <pc:docMk/>
            <pc:sldMasterMk cId="115540451" sldId="2147483660"/>
            <ac:picMk id="7" creationId="{7FD172A4-D608-CBB6-2D63-F2235796F40B}"/>
          </ac:picMkLst>
        </pc:picChg>
        <pc:sldLayoutChg chg="addSp delSp modSp mod">
          <pc:chgData name="Antje Olschak" userId="30ccbaad-b817-415d-86cb-596300771684" providerId="ADAL" clId="{15ED4837-DD3A-2B4E-B542-369A099CAC75}" dt="2025-09-05T12:33:38.449" v="8" actId="14100"/>
          <pc:sldLayoutMkLst>
            <pc:docMk/>
            <pc:sldMasterMk cId="115540451" sldId="2147483660"/>
            <pc:sldLayoutMk cId="1497137384" sldId="2147483661"/>
          </pc:sldLayoutMkLst>
          <pc:spChg chg="add mod">
            <ac:chgData name="Antje Olschak" userId="30ccbaad-b817-415d-86cb-596300771684" providerId="ADAL" clId="{15ED4837-DD3A-2B4E-B542-369A099CAC75}" dt="2025-09-05T12:33:38.449" v="8" actId="14100"/>
            <ac:spMkLst>
              <pc:docMk/>
              <pc:sldMasterMk cId="115540451" sldId="2147483660"/>
              <pc:sldLayoutMk cId="1497137384" sldId="2147483661"/>
              <ac:spMk id="2" creationId="{E7CB5597-3C21-F6D0-F929-25C0CD4147A0}"/>
            </ac:spMkLst>
          </pc:spChg>
          <pc:spChg chg="del">
            <ac:chgData name="Antje Olschak" userId="30ccbaad-b817-415d-86cb-596300771684" providerId="ADAL" clId="{15ED4837-DD3A-2B4E-B542-369A099CAC75}" dt="2025-09-05T12:32:42.529" v="1" actId="478"/>
            <ac:spMkLst>
              <pc:docMk/>
              <pc:sldMasterMk cId="115540451" sldId="2147483660"/>
              <pc:sldLayoutMk cId="1497137384" sldId="2147483661"/>
              <ac:spMk id="9" creationId="{AB97B3A5-C2C1-532D-18E1-B23B160DC0AA}"/>
            </ac:spMkLst>
          </pc:spChg>
          <pc:picChg chg="del">
            <ac:chgData name="Antje Olschak" userId="30ccbaad-b817-415d-86cb-596300771684" providerId="ADAL" clId="{15ED4837-DD3A-2B4E-B542-369A099CAC75}" dt="2025-09-05T12:32:42.529" v="1" actId="478"/>
            <ac:picMkLst>
              <pc:docMk/>
              <pc:sldMasterMk cId="115540451" sldId="2147483660"/>
              <pc:sldLayoutMk cId="1497137384" sldId="2147483661"/>
              <ac:picMk id="8" creationId="{3A799B0E-C670-5D73-0ECD-8DEA0F56ACE1}"/>
            </ac:picMkLst>
          </pc:picChg>
          <pc:picChg chg="del">
            <ac:chgData name="Antje Olschak" userId="30ccbaad-b817-415d-86cb-596300771684" providerId="ADAL" clId="{15ED4837-DD3A-2B4E-B542-369A099CAC75}" dt="2025-09-05T12:32:42.529" v="1" actId="478"/>
            <ac:picMkLst>
              <pc:docMk/>
              <pc:sldMasterMk cId="115540451" sldId="2147483660"/>
              <pc:sldLayoutMk cId="1497137384" sldId="2147483661"/>
              <ac:picMk id="10" creationId="{959DF4E0-E46A-3192-FCE9-B623CE5BE761}"/>
            </ac:picMkLst>
          </pc:picChg>
          <pc:picChg chg="del">
            <ac:chgData name="Antje Olschak" userId="30ccbaad-b817-415d-86cb-596300771684" providerId="ADAL" clId="{15ED4837-DD3A-2B4E-B542-369A099CAC75}" dt="2025-09-05T12:32:42.529" v="1" actId="478"/>
            <ac:picMkLst>
              <pc:docMk/>
              <pc:sldMasterMk cId="115540451" sldId="2147483660"/>
              <pc:sldLayoutMk cId="1497137384" sldId="2147483661"/>
              <ac:picMk id="12" creationId="{8B78C49E-6F89-E226-F670-61B431CAC74E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8C436-4994-644A-ADD0-AA9D16F1BD43}" type="datetimeFigureOut">
              <a:rPr lang="de-DE" smtClean="0"/>
              <a:t>05.02.26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C564B6-B4BF-FF4B-A429-04F87588341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995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Logo durch Klicken hinzufügen &gt; Export als JPG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C564B6-B4BF-FF4B-A429-04F87588341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1182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7">
            <a:extLst>
              <a:ext uri="{FF2B5EF4-FFF2-40B4-BE49-F238E27FC236}">
                <a16:creationId xmlns:a16="http://schemas.microsoft.com/office/drawing/2014/main" id="{E7CB5597-3C21-F6D0-F929-25C0CD4147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3705" y="11638136"/>
            <a:ext cx="12415217" cy="855181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7137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reenshot, Grafikdesign, Design enthält.&#10;&#10;Automatisch generierte Beschreibung">
            <a:extLst>
              <a:ext uri="{FF2B5EF4-FFF2-40B4-BE49-F238E27FC236}">
                <a16:creationId xmlns:a16="http://schemas.microsoft.com/office/drawing/2014/main" id="{0407C870-CF4B-CF2E-ABF7-090E637B4A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" y="-1"/>
            <a:ext cx="13715554" cy="2438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4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F049A1BF-7ABC-5DAB-F3E7-DFABF5A86DC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1078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6B54AC0C-4E49-4682-A67D-B4A510861D09}"/>
</file>

<file path=customXml/itemProps2.xml><?xml version="1.0" encoding="utf-8"?>
<ds:datastoreItem xmlns:ds="http://schemas.openxmlformats.org/officeDocument/2006/customXml" ds:itemID="{CC744135-14D7-456B-8F83-A9196604B4CC}"/>
</file>

<file path=customXml/itemProps3.xml><?xml version="1.0" encoding="utf-8"?>
<ds:datastoreItem xmlns:ds="http://schemas.openxmlformats.org/officeDocument/2006/customXml" ds:itemID="{72A1D039-C710-45ED-BE47-C64E8ADF9C6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Benutzerdefiniert</PresentationFormat>
  <Paragraphs>2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Aptos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2025-08-29T07:15:14Z</dcterms:created>
  <dcterms:modified xsi:type="dcterms:W3CDTF">2026-02-05T14:19:45Z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