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ECEA30-1E08-444C-B496-E6520041FE8A}" v="5" dt="2026-01-19T07:54:19.2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EDECEA30-1E08-444C-B496-E6520041FE8A}"/>
    <pc:docChg chg="custSel modSld modMainMaster">
      <pc:chgData name="Antje Olschak" userId="30ccbaad-b817-415d-86cb-596300771684" providerId="ADAL" clId="{EDECEA30-1E08-444C-B496-E6520041FE8A}" dt="2026-01-19T07:54:23.761" v="25" actId="1076"/>
      <pc:docMkLst>
        <pc:docMk/>
      </pc:docMkLst>
      <pc:sldChg chg="addSp delSp modSp mod chgLayout modNotesTx">
        <pc:chgData name="Antje Olschak" userId="30ccbaad-b817-415d-86cb-596300771684" providerId="ADAL" clId="{EDECEA30-1E08-444C-B496-E6520041FE8A}" dt="2026-01-19T07:54:23.761" v="25" actId="1076"/>
        <pc:sldMkLst>
          <pc:docMk/>
          <pc:sldMk cId="2321235773" sldId="256"/>
        </pc:sldMkLst>
        <pc:spChg chg="add mod">
          <ac:chgData name="Antje Olschak" userId="30ccbaad-b817-415d-86cb-596300771684" providerId="ADAL" clId="{EDECEA30-1E08-444C-B496-E6520041FE8A}" dt="2026-01-19T07:54:23.761" v="25" actId="1076"/>
          <ac:spMkLst>
            <pc:docMk/>
            <pc:sldMk cId="2321235773" sldId="256"/>
            <ac:spMk id="2" creationId="{1C0CC495-7E13-D298-B78A-2546E70E8FF9}"/>
          </ac:spMkLst>
        </pc:spChg>
        <pc:spChg chg="add mod">
          <ac:chgData name="Antje Olschak" userId="30ccbaad-b817-415d-86cb-596300771684" providerId="ADAL" clId="{EDECEA30-1E08-444C-B496-E6520041FE8A}" dt="2026-01-19T07:54:23.761" v="25" actId="1076"/>
          <ac:spMkLst>
            <pc:docMk/>
            <pc:sldMk cId="2321235773" sldId="256"/>
            <ac:spMk id="3" creationId="{40F8C639-44D9-C37D-59AA-FF0215246EC9}"/>
          </ac:spMkLst>
        </pc:spChg>
        <pc:spChg chg="del mod">
          <ac:chgData name="Antje Olschak" userId="30ccbaad-b817-415d-86cb-596300771684" providerId="ADAL" clId="{EDECEA30-1E08-444C-B496-E6520041FE8A}" dt="2026-01-19T07:54:18.780" v="23" actId="478"/>
          <ac:spMkLst>
            <pc:docMk/>
            <pc:sldMk cId="2321235773" sldId="256"/>
            <ac:spMk id="5" creationId="{EE91C327-1733-89E1-AD34-AC19BA7E073D}"/>
          </ac:spMkLst>
        </pc:spChg>
        <pc:spChg chg="del mod">
          <ac:chgData name="Antje Olschak" userId="30ccbaad-b817-415d-86cb-596300771684" providerId="ADAL" clId="{EDECEA30-1E08-444C-B496-E6520041FE8A}" dt="2026-01-19T07:54:18.780" v="23" actId="478"/>
          <ac:spMkLst>
            <pc:docMk/>
            <pc:sldMk cId="2321235773" sldId="256"/>
            <ac:spMk id="6" creationId="{6CB5CCE9-2E45-B30F-273F-76980794AB8A}"/>
          </ac:spMkLst>
        </pc:spChg>
        <pc:spChg chg="del mod">
          <ac:chgData name="Antje Olschak" userId="30ccbaad-b817-415d-86cb-596300771684" providerId="ADAL" clId="{EDECEA30-1E08-444C-B496-E6520041FE8A}" dt="2026-01-19T07:54:18.780" v="23" actId="478"/>
          <ac:spMkLst>
            <pc:docMk/>
            <pc:sldMk cId="2321235773" sldId="256"/>
            <ac:spMk id="7" creationId="{CB18BF7A-4A8A-7F41-F30C-B1C5D457B1EF}"/>
          </ac:spMkLst>
        </pc:spChg>
        <pc:spChg chg="add mod ord">
          <ac:chgData name="Antje Olschak" userId="30ccbaad-b817-415d-86cb-596300771684" providerId="ADAL" clId="{EDECEA30-1E08-444C-B496-E6520041FE8A}" dt="2025-08-29T09:37:46.028" v="15" actId="1035"/>
          <ac:spMkLst>
            <pc:docMk/>
            <pc:sldMk cId="2321235773" sldId="256"/>
            <ac:spMk id="9" creationId="{C0E69DFE-8D2B-BE08-C6D6-C7D3A5595231}"/>
          </ac:spMkLst>
        </pc:spChg>
        <pc:spChg chg="add mod">
          <ac:chgData name="Antje Olschak" userId="30ccbaad-b817-415d-86cb-596300771684" providerId="ADAL" clId="{EDECEA30-1E08-444C-B496-E6520041FE8A}" dt="2026-01-19T07:54:23.761" v="25" actId="1076"/>
          <ac:spMkLst>
            <pc:docMk/>
            <pc:sldMk cId="2321235773" sldId="256"/>
            <ac:spMk id="10" creationId="{28FD792D-12D2-6A27-07E8-DA2D84B67195}"/>
          </ac:spMkLst>
        </pc:spChg>
        <pc:picChg chg="mod">
          <ac:chgData name="Antje Olschak" userId="30ccbaad-b817-415d-86cb-596300771684" providerId="ADAL" clId="{EDECEA30-1E08-444C-B496-E6520041FE8A}" dt="2025-08-29T09:37:53.790" v="16" actId="1076"/>
          <ac:picMkLst>
            <pc:docMk/>
            <pc:sldMk cId="2321235773" sldId="256"/>
            <ac:picMk id="4" creationId="{6744C2AA-58E9-3F01-5D40-7EC79DE0244D}"/>
          </ac:picMkLst>
        </pc:picChg>
        <pc:picChg chg="mod">
          <ac:chgData name="Antje Olschak" userId="30ccbaad-b817-415d-86cb-596300771684" providerId="ADAL" clId="{EDECEA30-1E08-444C-B496-E6520041FE8A}" dt="2025-08-29T09:37:23.784" v="11" actId="103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addSp delSp modSp mod modSldLayout">
        <pc:chgData name="Antje Olschak" userId="30ccbaad-b817-415d-86cb-596300771684" providerId="ADAL" clId="{EDECEA30-1E08-444C-B496-E6520041FE8A}" dt="2026-01-19T07:54:01.812" v="22" actId="14100"/>
        <pc:sldMasterMkLst>
          <pc:docMk/>
          <pc:sldMasterMk cId="3917661395" sldId="2147483660"/>
        </pc:sldMasterMkLst>
        <pc:picChg chg="add mod">
          <ac:chgData name="Antje Olschak" userId="30ccbaad-b817-415d-86cb-596300771684" providerId="ADAL" clId="{EDECEA30-1E08-444C-B496-E6520041FE8A}" dt="2026-01-19T07:54:01.812" v="22" actId="14100"/>
          <ac:picMkLst>
            <pc:docMk/>
            <pc:sldMasterMk cId="3917661395" sldId="2147483660"/>
            <ac:picMk id="3" creationId="{BDF9D5A8-7ACD-01D1-BAB8-AF92FE0E1DA2}"/>
          </ac:picMkLst>
        </pc:picChg>
        <pc:picChg chg="del">
          <ac:chgData name="Antje Olschak" userId="30ccbaad-b817-415d-86cb-596300771684" providerId="ADAL" clId="{EDECEA30-1E08-444C-B496-E6520041FE8A}" dt="2026-01-19T07:53:51.671" v="18" actId="478"/>
          <ac:picMkLst>
            <pc:docMk/>
            <pc:sldMasterMk cId="3917661395" sldId="2147483660"/>
            <ac:picMk id="8" creationId="{DEB44314-39B9-9979-5EB5-D6A32793EB59}"/>
          </ac:picMkLst>
        </pc:picChg>
        <pc:sldLayoutChg chg="addSp modSp mod">
          <pc:chgData name="Antje Olschak" userId="30ccbaad-b817-415d-86cb-596300771684" providerId="ADAL" clId="{EDECEA30-1E08-444C-B496-E6520041FE8A}" dt="2025-08-29T09:36:47.340" v="4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EDECEA30-1E08-444C-B496-E6520041FE8A}" dt="2025-08-29T09:36:47.340" v="4" actId="1076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D7041-ED23-384F-ADBD-DA7610678B2B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6BA7A-BC62-274E-A8ED-37FC9429397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407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Bild durch klicken hinzufügen. &gt; Name, </a:t>
            </a:r>
            <a:r>
              <a:rPr lang="de-DE" dirty="0" err="1"/>
              <a:t>Postion</a:t>
            </a:r>
            <a:r>
              <a:rPr lang="de-DE" dirty="0"/>
              <a:t> und Organisation ausfüllen.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36BA7A-BC62-274E-A8ED-37FC9429397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7366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D81B1393-A289-908E-F43A-2EAF77CFE7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1573" y="854774"/>
            <a:ext cx="7848000" cy="333419"/>
          </a:xfrm>
          <a:prstGeom prst="rect">
            <a:avLst/>
          </a:prstGeom>
        </p:spPr>
      </p:pic>
      <p:sp>
        <p:nvSpPr>
          <p:cNvPr id="11" name="Bildplatzhalter 9">
            <a:extLst>
              <a:ext uri="{FF2B5EF4-FFF2-40B4-BE49-F238E27FC236}">
                <a16:creationId xmlns:a16="http://schemas.microsoft.com/office/drawing/2014/main" id="{46E742CD-B046-8031-89C6-1B3B400681CE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416781" y="2837741"/>
            <a:ext cx="6774425" cy="6774425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030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Grafiken, Design enthält.&#10;&#10;Automatisch generierte Beschreibung">
            <a:extLst>
              <a:ext uri="{FF2B5EF4-FFF2-40B4-BE49-F238E27FC236}">
                <a16:creationId xmlns:a16="http://schemas.microsoft.com/office/drawing/2014/main" id="{BDF9D5A8-7ACD-01D1-BAB8-AF92FE0E1DA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hrift, Grafiken, Grafikdesign enthält.&#10;&#10;Automatisch generierte Beschreibung">
            <a:extLst>
              <a:ext uri="{FF2B5EF4-FFF2-40B4-BE49-F238E27FC236}">
                <a16:creationId xmlns:a16="http://schemas.microsoft.com/office/drawing/2014/main" id="{6744C2AA-58E9-3F01-5D40-7EC79DE02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5211" y="3638458"/>
            <a:ext cx="4488873" cy="1828800"/>
          </a:xfrm>
          <a:prstGeom prst="rect">
            <a:avLst/>
          </a:prstGeom>
        </p:spPr>
      </p:pic>
      <p:sp>
        <p:nvSpPr>
          <p:cNvPr id="9" name="Bildplatzhalter 8">
            <a:extLst>
              <a:ext uri="{FF2B5EF4-FFF2-40B4-BE49-F238E27FC236}">
                <a16:creationId xmlns:a16="http://schemas.microsoft.com/office/drawing/2014/main" id="{C0E69DFE-8D2B-BE08-C6D6-C7D3A5595231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5416781" y="2354594"/>
            <a:ext cx="6774425" cy="67744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pic>
        <p:nvPicPr>
          <p:cNvPr id="8" name="Grafik 7" descr="Ein Bild, das Screenshot, Grafiken, Grafikdesign, Design enthält.&#10;&#10;Automatisch generierte Beschreibung">
            <a:extLst>
              <a:ext uri="{FF2B5EF4-FFF2-40B4-BE49-F238E27FC236}">
                <a16:creationId xmlns:a16="http://schemas.microsoft.com/office/drawing/2014/main" id="{E02AF979-9274-24FA-701D-127EF2A67D8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60349" y="3241105"/>
            <a:ext cx="8082417" cy="11456894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C0CC495-7E13-D298-B78A-2546E70E8FF9}"/>
              </a:ext>
            </a:extLst>
          </p:cNvPr>
          <p:cNvSpPr txBox="1"/>
          <p:nvPr/>
        </p:nvSpPr>
        <p:spPr>
          <a:xfrm>
            <a:off x="12995211" y="6350168"/>
            <a:ext cx="12019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Vorname, Nachname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0F8C639-44D9-C37D-59AA-FF0215246EC9}"/>
              </a:ext>
            </a:extLst>
          </p:cNvPr>
          <p:cNvSpPr txBox="1"/>
          <p:nvPr/>
        </p:nvSpPr>
        <p:spPr>
          <a:xfrm>
            <a:off x="12995211" y="7818589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Position, 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FD792D-12D2-6A27-07E8-DA2D84B67195}"/>
              </a:ext>
            </a:extLst>
          </p:cNvPr>
          <p:cNvSpPr txBox="1"/>
          <p:nvPr/>
        </p:nvSpPr>
        <p:spPr>
          <a:xfrm>
            <a:off x="12995211" y="8600844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Organisation </a:t>
            </a:r>
          </a:p>
        </p:txBody>
      </p:sp>
    </p:spTree>
    <p:extLst>
      <p:ext uri="{BB962C8B-B14F-4D97-AF65-F5344CB8AC3E}">
        <p14:creationId xmlns:p14="http://schemas.microsoft.com/office/powerpoint/2010/main" val="23212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7B45E40B-634E-4FBA-8F04-D05900A57D4F}"/>
</file>

<file path=customXml/itemProps2.xml><?xml version="1.0" encoding="utf-8"?>
<ds:datastoreItem xmlns:ds="http://schemas.openxmlformats.org/officeDocument/2006/customXml" ds:itemID="{5B3A3F1B-CAA1-465D-A461-8B16405D7CFB}"/>
</file>

<file path=customXml/itemProps3.xml><?xml version="1.0" encoding="utf-8"?>
<ds:datastoreItem xmlns:ds="http://schemas.openxmlformats.org/officeDocument/2006/customXml" ds:itemID="{79DC70B8-B07B-4649-B6F0-35DA9F9C4C3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2025-08-29T09:28:38Z</dcterms:created>
  <dcterms:modified xsi:type="dcterms:W3CDTF">2026-01-19T07:54:28Z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