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D6F1AD-9669-3B4C-95DB-4302804D6FC3}" v="5" dt="2026-01-19T08:41:55.5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4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je Olschak" userId="30ccbaad-b817-415d-86cb-596300771684" providerId="ADAL" clId="{58D6F1AD-9669-3B4C-95DB-4302804D6FC3}"/>
    <pc:docChg chg="custSel modSld modMainMaster">
      <pc:chgData name="Antje Olschak" userId="30ccbaad-b817-415d-86cb-596300771684" providerId="ADAL" clId="{58D6F1AD-9669-3B4C-95DB-4302804D6FC3}" dt="2026-01-19T08:41:58.442" v="23" actId="14100"/>
      <pc:docMkLst>
        <pc:docMk/>
      </pc:docMkLst>
      <pc:sldChg chg="addSp delSp modSp mod chgLayout">
        <pc:chgData name="Antje Olschak" userId="30ccbaad-b817-415d-86cb-596300771684" providerId="ADAL" clId="{58D6F1AD-9669-3B4C-95DB-4302804D6FC3}" dt="2025-09-05T12:35:03.614" v="12" actId="700"/>
        <pc:sldMkLst>
          <pc:docMk/>
          <pc:sldMk cId="2321235773" sldId="256"/>
        </pc:sldMkLst>
        <pc:spChg chg="add mod">
          <ac:chgData name="Antje Olschak" userId="30ccbaad-b817-415d-86cb-596300771684" providerId="ADAL" clId="{58D6F1AD-9669-3B4C-95DB-4302804D6FC3}" dt="2025-09-05T12:35:03.614" v="12" actId="700"/>
          <ac:spMkLst>
            <pc:docMk/>
            <pc:sldMk cId="2321235773" sldId="256"/>
            <ac:spMk id="2" creationId="{09FAE202-26A2-FA78-1769-ED772C480C17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5" creationId="{EE91C327-1733-89E1-AD34-AC19BA7E073D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6" creationId="{6CB5CCE9-2E45-B30F-273F-76980794AB8A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7" creationId="{CB18BF7A-4A8A-7F41-F30C-B1C5D457B1EF}"/>
          </ac:spMkLst>
        </pc:spChg>
        <pc:spChg chg="del">
          <ac:chgData name="Antje Olschak" userId="30ccbaad-b817-415d-86cb-596300771684" providerId="ADAL" clId="{58D6F1AD-9669-3B4C-95DB-4302804D6FC3}" dt="2025-09-05T12:34:16.331" v="0" actId="478"/>
          <ac:spMkLst>
            <pc:docMk/>
            <pc:sldMk cId="2321235773" sldId="256"/>
            <ac:spMk id="9" creationId="{C0E69DFE-8D2B-BE08-C6D6-C7D3A5595231}"/>
          </ac:spMkLst>
        </pc:sp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4" creationId="{6744C2AA-58E9-3F01-5D40-7EC79DE0244D}"/>
          </ac:picMkLst>
        </pc:picChg>
        <pc:picChg chg="del">
          <ac:chgData name="Antje Olschak" userId="30ccbaad-b817-415d-86cb-596300771684" providerId="ADAL" clId="{58D6F1AD-9669-3B4C-95DB-4302804D6FC3}" dt="2025-09-05T12:34:16.331" v="0" actId="47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addSp delSp modSp mod modSldLayout">
        <pc:chgData name="Antje Olschak" userId="30ccbaad-b817-415d-86cb-596300771684" providerId="ADAL" clId="{58D6F1AD-9669-3B4C-95DB-4302804D6FC3}" dt="2026-01-19T08:41:58.442" v="23" actId="14100"/>
        <pc:sldMasterMkLst>
          <pc:docMk/>
          <pc:sldMasterMk cId="3917661395" sldId="2147483660"/>
        </pc:sldMasterMkLst>
        <pc:picChg chg="add del mod">
          <ac:chgData name="Antje Olschak" userId="30ccbaad-b817-415d-86cb-596300771684" providerId="ADAL" clId="{58D6F1AD-9669-3B4C-95DB-4302804D6FC3}" dt="2025-09-08T07:57:02.761" v="13" actId="478"/>
          <ac:picMkLst>
            <pc:docMk/>
            <pc:sldMasterMk cId="3917661395" sldId="2147483660"/>
            <ac:picMk id="3" creationId="{896B462C-A19F-C0EE-504E-5A47B8A34119}"/>
          </ac:picMkLst>
        </pc:picChg>
        <pc:picChg chg="add mod">
          <ac:chgData name="Antje Olschak" userId="30ccbaad-b817-415d-86cb-596300771684" providerId="ADAL" clId="{58D6F1AD-9669-3B4C-95DB-4302804D6FC3}" dt="2026-01-19T08:41:58.442" v="23" actId="14100"/>
          <ac:picMkLst>
            <pc:docMk/>
            <pc:sldMasterMk cId="3917661395" sldId="2147483660"/>
            <ac:picMk id="3" creationId="{D2979843-3337-64C2-7256-BB130EAFF57B}"/>
          </ac:picMkLst>
        </pc:picChg>
        <pc:picChg chg="add del mod">
          <ac:chgData name="Antje Olschak" userId="30ccbaad-b817-415d-86cb-596300771684" providerId="ADAL" clId="{58D6F1AD-9669-3B4C-95DB-4302804D6FC3}" dt="2026-01-19T08:41:51.425" v="19" actId="478"/>
          <ac:picMkLst>
            <pc:docMk/>
            <pc:sldMasterMk cId="3917661395" sldId="2147483660"/>
            <ac:picMk id="4" creationId="{00626737-1BD9-0F65-0BF0-1358BE5E9B03}"/>
          </ac:picMkLst>
        </pc:picChg>
        <pc:picChg chg="del mod">
          <ac:chgData name="Antje Olschak" userId="30ccbaad-b817-415d-86cb-596300771684" providerId="ADAL" clId="{58D6F1AD-9669-3B4C-95DB-4302804D6FC3}" dt="2025-09-05T12:34:23.872" v="3" actId="478"/>
          <ac:picMkLst>
            <pc:docMk/>
            <pc:sldMasterMk cId="3917661395" sldId="2147483660"/>
            <ac:picMk id="8" creationId="{DEB44314-39B9-9979-5EB5-D6A32793EB59}"/>
          </ac:picMkLst>
        </pc:picChg>
        <pc:sldLayoutChg chg="addSp delSp modSp mod">
          <pc:chgData name="Antje Olschak" userId="30ccbaad-b817-415d-86cb-596300771684" providerId="ADAL" clId="{58D6F1AD-9669-3B4C-95DB-4302804D6FC3}" dt="2025-09-05T12:34:57.191" v="11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58D6F1AD-9669-3B4C-95DB-4302804D6FC3}" dt="2025-09-05T12:34:57.191" v="11" actId="1076"/>
            <ac:spMkLst>
              <pc:docMk/>
              <pc:sldMasterMk cId="3917661395" sldId="2147483660"/>
              <pc:sldLayoutMk cId="3300305591" sldId="2147483661"/>
              <ac:spMk id="2" creationId="{7E247CA8-A178-F82A-16BD-32F78AD5A006}"/>
            </ac:spMkLst>
          </pc:spChg>
          <pc:spChg chg="del">
            <ac:chgData name="Antje Olschak" userId="30ccbaad-b817-415d-86cb-596300771684" providerId="ADAL" clId="{58D6F1AD-9669-3B4C-95DB-4302804D6FC3}" dt="2025-09-05T12:34:20.890" v="1" actId="478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  <pc:picChg chg="del">
            <ac:chgData name="Antje Olschak" userId="30ccbaad-b817-415d-86cb-596300771684" providerId="ADAL" clId="{58D6F1AD-9669-3B4C-95DB-4302804D6FC3}" dt="2025-09-05T12:34:20.890" v="1" actId="478"/>
            <ac:picMkLst>
              <pc:docMk/>
              <pc:sldMasterMk cId="3917661395" sldId="2147483660"/>
              <pc:sldLayoutMk cId="3300305591" sldId="2147483661"/>
              <ac:picMk id="10" creationId="{D81B1393-A289-908E-F43A-2EAF77CFE7A4}"/>
            </ac:picMkLst>
          </pc:picChg>
        </pc:sldLayoutChg>
      </pc:sldMasterChg>
    </pc:docChg>
  </pc:docChgLst>
  <pc:docChgLst>
    <pc:chgData name="Antje Olschak" userId="30ccbaad-b817-415d-86cb-596300771684" providerId="ADAL" clId="{EDECEA30-1E08-444C-B496-E6520041FE8A}"/>
    <pc:docChg chg="custSel modSld modMainMaster">
      <pc:chgData name="Antje Olschak" userId="30ccbaad-b817-415d-86cb-596300771684" providerId="ADAL" clId="{EDECEA30-1E08-444C-B496-E6520041FE8A}" dt="2025-08-29T09:37:53.790" v="16" actId="1076"/>
      <pc:docMkLst>
        <pc:docMk/>
      </pc:docMkLst>
      <pc:sldChg chg="addSp modSp mod chgLayout">
        <pc:chgData name="Antje Olschak" userId="30ccbaad-b817-415d-86cb-596300771684" providerId="ADAL" clId="{EDECEA30-1E08-444C-B496-E6520041FE8A}" dt="2025-08-29T09:37:53.790" v="16" actId="1076"/>
        <pc:sldMkLst>
          <pc:docMk/>
          <pc:sldMk cId="2321235773" sldId="256"/>
        </pc:sldMkLst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5" creationId="{EE91C327-1733-89E1-AD34-AC19BA7E073D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6" creationId="{6CB5CCE9-2E45-B30F-273F-76980794AB8A}"/>
          </ac:spMkLst>
        </pc:spChg>
        <pc:spChg chg="mod">
          <ac:chgData name="Antje Olschak" userId="30ccbaad-b817-415d-86cb-596300771684" providerId="ADAL" clId="{EDECEA30-1E08-444C-B496-E6520041FE8A}" dt="2025-08-29T09:37:53.790" v="16" actId="1076"/>
          <ac:spMkLst>
            <pc:docMk/>
            <pc:sldMk cId="2321235773" sldId="256"/>
            <ac:spMk id="7" creationId="{CB18BF7A-4A8A-7F41-F30C-B1C5D457B1EF}"/>
          </ac:spMkLst>
        </pc:spChg>
        <pc:spChg chg="add mod ord">
          <ac:chgData name="Antje Olschak" userId="30ccbaad-b817-415d-86cb-596300771684" providerId="ADAL" clId="{EDECEA30-1E08-444C-B496-E6520041FE8A}" dt="2025-08-29T09:37:46.028" v="15" actId="1035"/>
          <ac:spMkLst>
            <pc:docMk/>
            <pc:sldMk cId="2321235773" sldId="256"/>
            <ac:spMk id="9" creationId="{C0E69DFE-8D2B-BE08-C6D6-C7D3A5595231}"/>
          </ac:spMkLst>
        </pc:spChg>
        <pc:picChg chg="mod">
          <ac:chgData name="Antje Olschak" userId="30ccbaad-b817-415d-86cb-596300771684" providerId="ADAL" clId="{EDECEA30-1E08-444C-B496-E6520041FE8A}" dt="2025-08-29T09:37:53.790" v="16" actId="1076"/>
          <ac:picMkLst>
            <pc:docMk/>
            <pc:sldMk cId="2321235773" sldId="256"/>
            <ac:picMk id="4" creationId="{6744C2AA-58E9-3F01-5D40-7EC79DE0244D}"/>
          </ac:picMkLst>
        </pc:picChg>
        <pc:picChg chg="mod">
          <ac:chgData name="Antje Olschak" userId="30ccbaad-b817-415d-86cb-596300771684" providerId="ADAL" clId="{EDECEA30-1E08-444C-B496-E6520041FE8A}" dt="2025-08-29T09:37:23.784" v="11" actId="1038"/>
          <ac:picMkLst>
            <pc:docMk/>
            <pc:sldMk cId="2321235773" sldId="256"/>
            <ac:picMk id="8" creationId="{E02AF979-9274-24FA-701D-127EF2A67D82}"/>
          </ac:picMkLst>
        </pc:picChg>
      </pc:sldChg>
      <pc:sldMasterChg chg="modSldLayout">
        <pc:chgData name="Antje Olschak" userId="30ccbaad-b817-415d-86cb-596300771684" providerId="ADAL" clId="{EDECEA30-1E08-444C-B496-E6520041FE8A}" dt="2025-08-29T09:36:47.340" v="4" actId="1076"/>
        <pc:sldMasterMkLst>
          <pc:docMk/>
          <pc:sldMasterMk cId="3917661395" sldId="2147483660"/>
        </pc:sldMasterMkLst>
        <pc:sldLayoutChg chg="addSp modSp mod">
          <pc:chgData name="Antje Olschak" userId="30ccbaad-b817-415d-86cb-596300771684" providerId="ADAL" clId="{EDECEA30-1E08-444C-B496-E6520041FE8A}" dt="2025-08-29T09:36:47.340" v="4" actId="1076"/>
          <pc:sldLayoutMkLst>
            <pc:docMk/>
            <pc:sldMasterMk cId="3917661395" sldId="2147483660"/>
            <pc:sldLayoutMk cId="3300305591" sldId="2147483661"/>
          </pc:sldLayoutMkLst>
          <pc:spChg chg="add mod">
            <ac:chgData name="Antje Olschak" userId="30ccbaad-b817-415d-86cb-596300771684" providerId="ADAL" clId="{EDECEA30-1E08-444C-B496-E6520041FE8A}" dt="2025-08-29T09:36:47.340" v="4" actId="1076"/>
            <ac:spMkLst>
              <pc:docMk/>
              <pc:sldMasterMk cId="3917661395" sldId="2147483660"/>
              <pc:sldLayoutMk cId="3300305591" sldId="2147483661"/>
              <ac:spMk id="11" creationId="{46E742CD-B046-8031-89C6-1B3B400681CE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7">
            <a:extLst>
              <a:ext uri="{FF2B5EF4-FFF2-40B4-BE49-F238E27FC236}">
                <a16:creationId xmlns:a16="http://schemas.microsoft.com/office/drawing/2014/main" id="{7E247CA8-A178-F82A-16BD-32F78AD5A0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311722" y="8169965"/>
            <a:ext cx="14721095" cy="5263257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0305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Person, Design enthält.&#10;&#10;Automatisch generierte Beschreibung">
            <a:extLst>
              <a:ext uri="{FF2B5EF4-FFF2-40B4-BE49-F238E27FC236}">
                <a16:creationId xmlns:a16="http://schemas.microsoft.com/office/drawing/2014/main" id="{D2979843-3337-64C2-7256-BB130EAFF57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446"/>
            <a:ext cx="24383213" cy="13715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6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9FAE202-26A2-FA78-1769-ED772C480C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23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DB78C2FA4BCB840AF2385C0484DFCA4" ma:contentTypeVersion="14" ma:contentTypeDescription="Ein neues Dokument erstellen." ma:contentTypeScope="" ma:versionID="7d0343d63ed914d5aac3293b6e01876c">
  <xsd:schema xmlns:xsd="http://www.w3.org/2001/XMLSchema" xmlns:xs="http://www.w3.org/2001/XMLSchema" xmlns:p="http://schemas.microsoft.com/office/2006/metadata/properties" xmlns:ns2="05c64dbb-be50-4455-bf45-574a25da3b4b" xmlns:ns3="648efc8f-fbcc-4d1d-9389-dc05c9823c43" targetNamespace="http://schemas.microsoft.com/office/2006/metadata/properties" ma:root="true" ma:fieldsID="466eed32bb3c7055a4bc0ac35b67c09a" ns2:_="" ns3:_="">
    <xsd:import namespace="05c64dbb-be50-4455-bf45-574a25da3b4b"/>
    <xsd:import namespace="648efc8f-fbcc-4d1d-9389-dc05c9823c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  <xsd:element ref="ns2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4dbb-be50-4455-bf45-574a25da3b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f592c8d1-607e-4744-a239-9db2e3de97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  <xsd:element name="_Flow_SignoffStatus" ma:index="21" nillable="true" ma:displayName="Status Unterschrift" ma:internalName="_x0024_Resources_x003a_core_x002c_Signoff_Status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8efc8f-fbcc-4d1d-9389-dc05c9823c4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230e442-1b34-408a-9ad0-60892ac0de62}" ma:internalName="TaxCatchAll" ma:showField="CatchAllData" ma:web="648efc8f-fbcc-4d1d-9389-dc05c9823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8efc8f-fbcc-4d1d-9389-dc05c9823c43" xsi:nil="true"/>
    <lcf76f155ced4ddcb4097134ff3c332f xmlns="05c64dbb-be50-4455-bf45-574a25da3b4b">
      <Terms xmlns="http://schemas.microsoft.com/office/infopath/2007/PartnerControls"/>
    </lcf76f155ced4ddcb4097134ff3c332f>
    <_Flow_SignoffStatus xmlns="05c64dbb-be50-4455-bf45-574a25da3b4b" xsi:nil="true"/>
  </documentManagement>
</p:properties>
</file>

<file path=customXml/itemProps1.xml><?xml version="1.0" encoding="utf-8"?>
<ds:datastoreItem xmlns:ds="http://schemas.openxmlformats.org/officeDocument/2006/customXml" ds:itemID="{AB03AAD4-AD9A-46DF-B98E-CF9E3521D22E}"/>
</file>

<file path=customXml/itemProps2.xml><?xml version="1.0" encoding="utf-8"?>
<ds:datastoreItem xmlns:ds="http://schemas.openxmlformats.org/officeDocument/2006/customXml" ds:itemID="{9A434155-D54F-4D63-9F32-D9404277E3D1}"/>
</file>

<file path=customXml/itemProps3.xml><?xml version="1.0" encoding="utf-8"?>
<ds:datastoreItem xmlns:ds="http://schemas.openxmlformats.org/officeDocument/2006/customXml" ds:itemID="{AE099BA3-DC6E-42E3-915D-9B79D002DEAD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Macintosh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Arial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Antje Olschak</dc:creator>
  <cp:lastModifiedBy>Antje Olschak</cp:lastModifiedBy>
  <cp:revision>1</cp:revision>
  <dcterms:created xsi:type="dcterms:W3CDTF">2025-08-29T09:28:38Z</dcterms:created>
  <dcterms:modified xsi:type="dcterms:W3CDTF">2026-01-19T08:42:01Z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0x010100CDB78C2FA4BCB840AF2385C0484DFCA4</vt:lpwstr>
  </property>
</Properties>
</file>