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3"/>
  </p:notesMasterIdLst>
  <p:sldIdLst>
    <p:sldId id="256" r:id="rId2"/>
  </p:sldIdLst>
  <p:sldSz cx="13716000" cy="13716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11A3A63-8780-5448-9A1B-983E2C5BDA1C}" v="4" dt="2026-01-19T07:17:41.54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MasterView">
  <p:normalViewPr>
    <p:restoredLeft sz="15611"/>
    <p:restoredTop sz="94694"/>
  </p:normalViewPr>
  <p:slideViewPr>
    <p:cSldViewPr snapToGrid="0">
      <p:cViewPr varScale="1">
        <p:scale>
          <a:sx n="64" d="100"/>
          <a:sy n="64" d="100"/>
        </p:scale>
        <p:origin x="2624" y="2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microsoft.com/office/2016/11/relationships/changesInfo" Target="changesInfos/changesInfo1.xml"/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12" Type="http://schemas.openxmlformats.org/officeDocument/2006/relationships/customXml" Target="../customXml/item3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11" Type="http://schemas.openxmlformats.org/officeDocument/2006/relationships/customXml" Target="../customXml/item2.xml"/><Relationship Id="rId5" Type="http://schemas.openxmlformats.org/officeDocument/2006/relationships/viewProps" Target="viewProps.xml"/><Relationship Id="rId10" Type="http://schemas.openxmlformats.org/officeDocument/2006/relationships/customXml" Target="../customXml/item1.xml"/><Relationship Id="rId4" Type="http://schemas.openxmlformats.org/officeDocument/2006/relationships/presProps" Target="presProps.xml"/><Relationship Id="rId9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ntje Olschak" userId="30ccbaad-b817-415d-86cb-596300771684" providerId="ADAL" clId="{D811F4C0-DCBA-9C43-8282-2495BA87E8E9}"/>
    <pc:docChg chg="custSel modSld modMainMaster">
      <pc:chgData name="Antje Olschak" userId="30ccbaad-b817-415d-86cb-596300771684" providerId="ADAL" clId="{D811F4C0-DCBA-9C43-8282-2495BA87E8E9}" dt="2025-09-08T07:56:37.383" v="24" actId="478"/>
      <pc:docMkLst>
        <pc:docMk/>
      </pc:docMkLst>
      <pc:sldChg chg="delSp mod modNotesTx">
        <pc:chgData name="Antje Olschak" userId="30ccbaad-b817-415d-86cb-596300771684" providerId="ADAL" clId="{D811F4C0-DCBA-9C43-8282-2495BA87E8E9}" dt="2025-09-05T12:25:21.902" v="17" actId="20577"/>
        <pc:sldMkLst>
          <pc:docMk/>
          <pc:sldMk cId="1189374637" sldId="256"/>
        </pc:sldMkLst>
        <pc:spChg chg="del">
          <ac:chgData name="Antje Olschak" userId="30ccbaad-b817-415d-86cb-596300771684" providerId="ADAL" clId="{D811F4C0-DCBA-9C43-8282-2495BA87E8E9}" dt="2025-09-05T12:21:40.665" v="0" actId="478"/>
          <ac:spMkLst>
            <pc:docMk/>
            <pc:sldMk cId="1189374637" sldId="256"/>
            <ac:spMk id="9" creationId="{D09973BF-4BB0-E25D-5692-4D8A0C6F27AB}"/>
          </ac:spMkLst>
        </pc:spChg>
        <pc:spChg chg="del">
          <ac:chgData name="Antje Olschak" userId="30ccbaad-b817-415d-86cb-596300771684" providerId="ADAL" clId="{D811F4C0-DCBA-9C43-8282-2495BA87E8E9}" dt="2025-09-05T12:21:40.665" v="0" actId="478"/>
          <ac:spMkLst>
            <pc:docMk/>
            <pc:sldMk cId="1189374637" sldId="256"/>
            <ac:spMk id="10" creationId="{0D5C9AEB-A761-CB86-2581-0E2394A20842}"/>
          </ac:spMkLst>
        </pc:spChg>
        <pc:spChg chg="del">
          <ac:chgData name="Antje Olschak" userId="30ccbaad-b817-415d-86cb-596300771684" providerId="ADAL" clId="{D811F4C0-DCBA-9C43-8282-2495BA87E8E9}" dt="2025-09-05T12:21:40.665" v="0" actId="478"/>
          <ac:spMkLst>
            <pc:docMk/>
            <pc:sldMk cId="1189374637" sldId="256"/>
            <ac:spMk id="11" creationId="{A7EC51AB-29BA-7F4B-D232-B31B8ED1B8D5}"/>
          </ac:spMkLst>
        </pc:spChg>
      </pc:sldChg>
      <pc:sldMasterChg chg="addSp delSp modSp mod modSldLayout">
        <pc:chgData name="Antje Olschak" userId="30ccbaad-b817-415d-86cb-596300771684" providerId="ADAL" clId="{D811F4C0-DCBA-9C43-8282-2495BA87E8E9}" dt="2025-09-08T07:56:37.383" v="24" actId="478"/>
        <pc:sldMasterMkLst>
          <pc:docMk/>
          <pc:sldMasterMk cId="3754479593" sldId="2147483660"/>
        </pc:sldMasterMkLst>
        <pc:picChg chg="add del mod">
          <ac:chgData name="Antje Olschak" userId="30ccbaad-b817-415d-86cb-596300771684" providerId="ADAL" clId="{D811F4C0-DCBA-9C43-8282-2495BA87E8E9}" dt="2025-09-08T07:56:08.596" v="18" actId="478"/>
          <ac:picMkLst>
            <pc:docMk/>
            <pc:sldMasterMk cId="3754479593" sldId="2147483660"/>
            <ac:picMk id="3" creationId="{40B269FE-3E95-B11F-1F88-942FCADFFB4B}"/>
          </ac:picMkLst>
        </pc:picChg>
        <pc:picChg chg="add mod">
          <ac:chgData name="Antje Olschak" userId="30ccbaad-b817-415d-86cb-596300771684" providerId="ADAL" clId="{D811F4C0-DCBA-9C43-8282-2495BA87E8E9}" dt="2025-09-08T07:56:30.199" v="23" actId="14100"/>
          <ac:picMkLst>
            <pc:docMk/>
            <pc:sldMasterMk cId="3754479593" sldId="2147483660"/>
            <ac:picMk id="4" creationId="{CCAB9C6C-AC1C-E801-26FA-DB6378347D5A}"/>
          </ac:picMkLst>
        </pc:picChg>
        <pc:picChg chg="del">
          <ac:chgData name="Antje Olschak" userId="30ccbaad-b817-415d-86cb-596300771684" providerId="ADAL" clId="{D811F4C0-DCBA-9C43-8282-2495BA87E8E9}" dt="2025-09-05T12:21:59.357" v="2" actId="478"/>
          <ac:picMkLst>
            <pc:docMk/>
            <pc:sldMasterMk cId="3754479593" sldId="2147483660"/>
            <ac:picMk id="8" creationId="{E65E0891-C9FA-2345-8BA3-2FEA0A70D1B1}"/>
          </ac:picMkLst>
        </pc:picChg>
        <pc:picChg chg="del">
          <ac:chgData name="Antje Olschak" userId="30ccbaad-b817-415d-86cb-596300771684" providerId="ADAL" clId="{D811F4C0-DCBA-9C43-8282-2495BA87E8E9}" dt="2025-09-05T12:22:00.085" v="3" actId="478"/>
          <ac:picMkLst>
            <pc:docMk/>
            <pc:sldMasterMk cId="3754479593" sldId="2147483660"/>
            <ac:picMk id="12" creationId="{B1C5A9FA-0851-1BB0-C9C3-A8C5F772149C}"/>
          </ac:picMkLst>
        </pc:picChg>
        <pc:sldLayoutChg chg="delSp modSp mod">
          <pc:chgData name="Antje Olschak" userId="30ccbaad-b817-415d-86cb-596300771684" providerId="ADAL" clId="{D811F4C0-DCBA-9C43-8282-2495BA87E8E9}" dt="2025-09-08T07:56:37.383" v="24" actId="478"/>
          <pc:sldLayoutMkLst>
            <pc:docMk/>
            <pc:sldMasterMk cId="3754479593" sldId="2147483660"/>
            <pc:sldLayoutMk cId="4217431786" sldId="2147483661"/>
          </pc:sldLayoutMkLst>
          <pc:spChg chg="mod">
            <ac:chgData name="Antje Olschak" userId="30ccbaad-b817-415d-86cb-596300771684" providerId="ADAL" clId="{D811F4C0-DCBA-9C43-8282-2495BA87E8E9}" dt="2025-09-05T12:24:44.814" v="9" actId="14100"/>
            <ac:spMkLst>
              <pc:docMk/>
              <pc:sldMasterMk cId="3754479593" sldId="2147483660"/>
              <pc:sldLayoutMk cId="4217431786" sldId="2147483661"/>
              <ac:spMk id="9" creationId="{4A4FCB82-7A16-D08E-9AF8-10D2661B152A}"/>
            </ac:spMkLst>
          </pc:spChg>
          <pc:picChg chg="del">
            <ac:chgData name="Antje Olschak" userId="30ccbaad-b817-415d-86cb-596300771684" providerId="ADAL" clId="{D811F4C0-DCBA-9C43-8282-2495BA87E8E9}" dt="2025-09-05T12:21:56.741" v="1" actId="478"/>
            <ac:picMkLst>
              <pc:docMk/>
              <pc:sldMasterMk cId="3754479593" sldId="2147483660"/>
              <pc:sldLayoutMk cId="4217431786" sldId="2147483661"/>
              <ac:picMk id="7" creationId="{20083E93-53D0-BF97-E96D-C94B1A04FE45}"/>
            </ac:picMkLst>
          </pc:picChg>
          <pc:picChg chg="del">
            <ac:chgData name="Antje Olschak" userId="30ccbaad-b817-415d-86cb-596300771684" providerId="ADAL" clId="{D811F4C0-DCBA-9C43-8282-2495BA87E8E9}" dt="2025-09-08T07:56:37.383" v="24" actId="478"/>
            <ac:picMkLst>
              <pc:docMk/>
              <pc:sldMasterMk cId="3754479593" sldId="2147483660"/>
              <pc:sldLayoutMk cId="4217431786" sldId="2147483661"/>
              <ac:picMk id="8" creationId="{236CCE78-B286-94F4-1AEA-2CD614BFE435}"/>
            </ac:picMkLst>
          </pc:picChg>
        </pc:sldLayoutChg>
      </pc:sldMasterChg>
    </pc:docChg>
  </pc:docChgLst>
  <pc:docChgLst>
    <pc:chgData name="Antje Olschak" userId="30ccbaad-b817-415d-86cb-596300771684" providerId="ADAL" clId="{911A3A63-8780-5448-9A1B-983E2C5BDA1C}"/>
    <pc:docChg chg="custSel modSld modMainMaster">
      <pc:chgData name="Antje Olschak" userId="30ccbaad-b817-415d-86cb-596300771684" providerId="ADAL" clId="{911A3A63-8780-5448-9A1B-983E2C5BDA1C}" dt="2026-01-19T07:29:27.068" v="31" actId="478"/>
      <pc:docMkLst>
        <pc:docMk/>
      </pc:docMkLst>
      <pc:sldChg chg="addSp modSp mod modNotesTx">
        <pc:chgData name="Antje Olschak" userId="30ccbaad-b817-415d-86cb-596300771684" providerId="ADAL" clId="{911A3A63-8780-5448-9A1B-983E2C5BDA1C}" dt="2026-01-19T07:29:13.511" v="30" actId="20577"/>
        <pc:sldMkLst>
          <pc:docMk/>
          <pc:sldMk cId="1189374637" sldId="256"/>
        </pc:sldMkLst>
        <pc:spChg chg="add mod">
          <ac:chgData name="Antje Olschak" userId="30ccbaad-b817-415d-86cb-596300771684" providerId="ADAL" clId="{911A3A63-8780-5448-9A1B-983E2C5BDA1C}" dt="2026-01-19T07:18:00.274" v="22" actId="1076"/>
          <ac:spMkLst>
            <pc:docMk/>
            <pc:sldMk cId="1189374637" sldId="256"/>
            <ac:spMk id="2" creationId="{D7497614-483D-CB9C-C562-1B5330FFE64D}"/>
          </ac:spMkLst>
        </pc:spChg>
        <pc:spChg chg="mod">
          <ac:chgData name="Antje Olschak" userId="30ccbaad-b817-415d-86cb-596300771684" providerId="ADAL" clId="{911A3A63-8780-5448-9A1B-983E2C5BDA1C}" dt="2026-01-19T07:17:47.948" v="20" actId="1076"/>
          <ac:spMkLst>
            <pc:docMk/>
            <pc:sldMk cId="1189374637" sldId="256"/>
            <ac:spMk id="8" creationId="{7D5F8DC5-B0D5-3368-8C93-EA638B770630}"/>
          </ac:spMkLst>
        </pc:spChg>
      </pc:sldChg>
      <pc:sldMasterChg chg="addSp delSp modSp mod modSldLayout">
        <pc:chgData name="Antje Olschak" userId="30ccbaad-b817-415d-86cb-596300771684" providerId="ADAL" clId="{911A3A63-8780-5448-9A1B-983E2C5BDA1C}" dt="2026-01-19T07:29:27.068" v="31" actId="478"/>
        <pc:sldMasterMkLst>
          <pc:docMk/>
          <pc:sldMasterMk cId="3754479593" sldId="2147483660"/>
        </pc:sldMasterMkLst>
        <pc:picChg chg="add mod">
          <ac:chgData name="Antje Olschak" userId="30ccbaad-b817-415d-86cb-596300771684" providerId="ADAL" clId="{911A3A63-8780-5448-9A1B-983E2C5BDA1C}" dt="2026-01-19T07:17:16.441" v="15" actId="14100"/>
          <ac:picMkLst>
            <pc:docMk/>
            <pc:sldMasterMk cId="3754479593" sldId="2147483660"/>
            <ac:picMk id="3" creationId="{C819A346-2017-D0BE-4DF2-A9299347A875}"/>
          </ac:picMkLst>
        </pc:picChg>
        <pc:picChg chg="add del mod">
          <ac:chgData name="Antje Olschak" userId="30ccbaad-b817-415d-86cb-596300771684" providerId="ADAL" clId="{911A3A63-8780-5448-9A1B-983E2C5BDA1C}" dt="2025-09-08T09:37:48.795" v="6" actId="478"/>
          <ac:picMkLst>
            <pc:docMk/>
            <pc:sldMasterMk cId="3754479593" sldId="2147483660"/>
            <ac:picMk id="3" creationId="{E1CC6E72-A8CB-8D9D-29EB-B000F44E2BE5}"/>
          </ac:picMkLst>
        </pc:picChg>
        <pc:picChg chg="add del mod">
          <ac:chgData name="Antje Olschak" userId="30ccbaad-b817-415d-86cb-596300771684" providerId="ADAL" clId="{911A3A63-8780-5448-9A1B-983E2C5BDA1C}" dt="2026-01-19T07:16:58.597" v="11" actId="478"/>
          <ac:picMkLst>
            <pc:docMk/>
            <pc:sldMasterMk cId="3754479593" sldId="2147483660"/>
            <ac:picMk id="4" creationId="{5A184887-F13C-12EA-68DB-68B44FC7C031}"/>
          </ac:picMkLst>
        </pc:picChg>
        <pc:picChg chg="del">
          <ac:chgData name="Antje Olschak" userId="30ccbaad-b817-415d-86cb-596300771684" providerId="ADAL" clId="{911A3A63-8780-5448-9A1B-983E2C5BDA1C}" dt="2025-09-08T09:12:21.496" v="0" actId="478"/>
          <ac:picMkLst>
            <pc:docMk/>
            <pc:sldMasterMk cId="3754479593" sldId="2147483660"/>
            <ac:picMk id="4" creationId="{CCAB9C6C-AC1C-E801-26FA-DB6378347D5A}"/>
          </ac:picMkLst>
        </pc:picChg>
        <pc:sldLayoutChg chg="delSp modSp mod">
          <pc:chgData name="Antje Olschak" userId="30ccbaad-b817-415d-86cb-596300771684" providerId="ADAL" clId="{911A3A63-8780-5448-9A1B-983E2C5BDA1C}" dt="2026-01-19T07:29:27.068" v="31" actId="478"/>
          <pc:sldLayoutMkLst>
            <pc:docMk/>
            <pc:sldMasterMk cId="3754479593" sldId="2147483660"/>
            <pc:sldLayoutMk cId="4217431786" sldId="2147483661"/>
          </pc:sldLayoutMkLst>
          <pc:spChg chg="del mod">
            <ac:chgData name="Antje Olschak" userId="30ccbaad-b817-415d-86cb-596300771684" providerId="ADAL" clId="{911A3A63-8780-5448-9A1B-983E2C5BDA1C}" dt="2026-01-19T07:29:27.068" v="31" actId="478"/>
            <ac:spMkLst>
              <pc:docMk/>
              <pc:sldMasterMk cId="3754479593" sldId="2147483660"/>
              <pc:sldLayoutMk cId="4217431786" sldId="2147483661"/>
              <ac:spMk id="9" creationId="{4A4FCB82-7A16-D08E-9AF8-10D2661B152A}"/>
            </ac:spMkLst>
          </pc:spChg>
        </pc:sldLayoutChg>
      </pc:sldMaster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804F7CA-1F1A-B04F-90A7-5D6FD3F2756F}" type="datetimeFigureOut">
              <a:rPr lang="de-DE" smtClean="0"/>
              <a:t>19.01.26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1885950" y="1143000"/>
            <a:ext cx="30861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CA38FA1-86E0-EA4F-A3AA-549F9FEBF05A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400991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316736" rtl="0" eaLnBrk="1" latinLnBrk="0" hangingPunct="1">
      <a:defRPr sz="1728" kern="1200">
        <a:solidFill>
          <a:schemeClr val="tx1"/>
        </a:solidFill>
        <a:latin typeface="+mn-lt"/>
        <a:ea typeface="+mn-ea"/>
        <a:cs typeface="+mn-cs"/>
      </a:defRPr>
    </a:lvl1pPr>
    <a:lvl2pPr marL="658368" algn="l" defTabSz="1316736" rtl="0" eaLnBrk="1" latinLnBrk="0" hangingPunct="1">
      <a:defRPr sz="1728" kern="1200">
        <a:solidFill>
          <a:schemeClr val="tx1"/>
        </a:solidFill>
        <a:latin typeface="+mn-lt"/>
        <a:ea typeface="+mn-ea"/>
        <a:cs typeface="+mn-cs"/>
      </a:defRPr>
    </a:lvl2pPr>
    <a:lvl3pPr marL="1316736" algn="l" defTabSz="1316736" rtl="0" eaLnBrk="1" latinLnBrk="0" hangingPunct="1">
      <a:defRPr sz="1728" kern="1200">
        <a:solidFill>
          <a:schemeClr val="tx1"/>
        </a:solidFill>
        <a:latin typeface="+mn-lt"/>
        <a:ea typeface="+mn-ea"/>
        <a:cs typeface="+mn-cs"/>
      </a:defRPr>
    </a:lvl3pPr>
    <a:lvl4pPr marL="1975104" algn="l" defTabSz="1316736" rtl="0" eaLnBrk="1" latinLnBrk="0" hangingPunct="1">
      <a:defRPr sz="1728" kern="1200">
        <a:solidFill>
          <a:schemeClr val="tx1"/>
        </a:solidFill>
        <a:latin typeface="+mn-lt"/>
        <a:ea typeface="+mn-ea"/>
        <a:cs typeface="+mn-cs"/>
      </a:defRPr>
    </a:lvl4pPr>
    <a:lvl5pPr marL="2633472" algn="l" defTabSz="1316736" rtl="0" eaLnBrk="1" latinLnBrk="0" hangingPunct="1">
      <a:defRPr sz="1728" kern="1200">
        <a:solidFill>
          <a:schemeClr val="tx1"/>
        </a:solidFill>
        <a:latin typeface="+mn-lt"/>
        <a:ea typeface="+mn-ea"/>
        <a:cs typeface="+mn-cs"/>
      </a:defRPr>
    </a:lvl5pPr>
    <a:lvl6pPr marL="3291840" algn="l" defTabSz="1316736" rtl="0" eaLnBrk="1" latinLnBrk="0" hangingPunct="1">
      <a:defRPr sz="1728" kern="1200">
        <a:solidFill>
          <a:schemeClr val="tx1"/>
        </a:solidFill>
        <a:latin typeface="+mn-lt"/>
        <a:ea typeface="+mn-ea"/>
        <a:cs typeface="+mn-cs"/>
      </a:defRPr>
    </a:lvl6pPr>
    <a:lvl7pPr marL="3950208" algn="l" defTabSz="1316736" rtl="0" eaLnBrk="1" latinLnBrk="0" hangingPunct="1">
      <a:defRPr sz="1728" kern="1200">
        <a:solidFill>
          <a:schemeClr val="tx1"/>
        </a:solidFill>
        <a:latin typeface="+mn-lt"/>
        <a:ea typeface="+mn-ea"/>
        <a:cs typeface="+mn-cs"/>
      </a:defRPr>
    </a:lvl7pPr>
    <a:lvl8pPr marL="4608576" algn="l" defTabSz="1316736" rtl="0" eaLnBrk="1" latinLnBrk="0" hangingPunct="1">
      <a:defRPr sz="1728" kern="1200">
        <a:solidFill>
          <a:schemeClr val="tx1"/>
        </a:solidFill>
        <a:latin typeface="+mn-lt"/>
        <a:ea typeface="+mn-ea"/>
        <a:cs typeface="+mn-cs"/>
      </a:defRPr>
    </a:lvl8pPr>
    <a:lvl9pPr marL="5266944" algn="l" defTabSz="1316736" rtl="0" eaLnBrk="1" latinLnBrk="0" hangingPunct="1">
      <a:defRPr sz="1728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131673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dirty="0"/>
              <a:t>Logo &amp; Titel durch klicken hinzufügen &gt; Export als JPG</a:t>
            </a:r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CA38FA1-86E0-EA4F-A3AA-549F9FEBF05A}" type="slidenum">
              <a:rPr lang="de-DE" smtClean="0"/>
              <a:t>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226490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174317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 descr="Ein Bild, das Text, Kleidung, Menschliches Gesicht, Screenshot enthält.&#10;&#10;Automatisch generierte Beschreibung">
            <a:extLst>
              <a:ext uri="{FF2B5EF4-FFF2-40B4-BE49-F238E27FC236}">
                <a16:creationId xmlns:a16="http://schemas.microsoft.com/office/drawing/2014/main" id="{C819A346-2017-D0BE-4DF2-A9299347A87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13716000" cy="1371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44795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p:txStyles>
    <p:titleStyle>
      <a:lvl1pPr algn="l" defTabSz="1371600" rtl="0" eaLnBrk="1" latinLnBrk="0" hangingPunct="1">
        <a:lnSpc>
          <a:spcPct val="90000"/>
        </a:lnSpc>
        <a:spcBef>
          <a:spcPct val="0"/>
        </a:spcBef>
        <a:buNone/>
        <a:defRPr sz="6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1371600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sz="4200" kern="1200">
          <a:solidFill>
            <a:schemeClr val="tx1"/>
          </a:solidFill>
          <a:latin typeface="+mn-lt"/>
          <a:ea typeface="+mn-ea"/>
          <a:cs typeface="+mn-cs"/>
        </a:defRPr>
      </a:lvl1pPr>
      <a:lvl2pPr marL="1028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714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3pPr>
      <a:lvl4pPr marL="2400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30861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7719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457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5143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829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371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057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4290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114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800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486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Bildplatzhalter 7">
            <a:extLst>
              <a:ext uri="{FF2B5EF4-FFF2-40B4-BE49-F238E27FC236}">
                <a16:creationId xmlns:a16="http://schemas.microsoft.com/office/drawing/2014/main" id="{7D5F8DC5-B0D5-3368-8C93-EA638B770630}"/>
              </a:ext>
            </a:extLst>
          </p:cNvPr>
          <p:cNvSpPr>
            <a:spLocks noGrp="1"/>
          </p:cNvSpPr>
          <p:nvPr>
            <p:ph type="pic" sz="quarter" idx="4294967295"/>
          </p:nvPr>
        </p:nvSpPr>
        <p:spPr>
          <a:xfrm>
            <a:off x="9569302" y="2283194"/>
            <a:ext cx="3496306" cy="4319624"/>
          </a:xfrm>
          <a:prstGeom prst="rect">
            <a:avLst/>
          </a:prstGeom>
        </p:spPr>
        <p:txBody>
          <a:bodyPr/>
          <a:lstStyle/>
          <a:p>
            <a:endParaRPr lang="de-DE" dirty="0"/>
          </a:p>
        </p:txBody>
      </p:sp>
      <p:sp>
        <p:nvSpPr>
          <p:cNvPr id="2" name="Textfeld 1">
            <a:extLst>
              <a:ext uri="{FF2B5EF4-FFF2-40B4-BE49-F238E27FC236}">
                <a16:creationId xmlns:a16="http://schemas.microsoft.com/office/drawing/2014/main" id="{D7497614-483D-CB9C-C562-1B5330FFE64D}"/>
              </a:ext>
            </a:extLst>
          </p:cNvPr>
          <p:cNvSpPr txBox="1"/>
          <p:nvPr/>
        </p:nvSpPr>
        <p:spPr>
          <a:xfrm>
            <a:off x="672354" y="1900422"/>
            <a:ext cx="9009528" cy="39908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7600"/>
              </a:lnSpc>
            </a:pPr>
            <a:r>
              <a:rPr lang="de-DE" sz="6600" b="1" dirty="0">
                <a:solidFill>
                  <a:srgbClr val="1B6675"/>
                </a:solidFill>
                <a:latin typeface="Roboto Slab" pitchFamily="2" charset="0"/>
                <a:ea typeface="Roboto Slab" pitchFamily="2" charset="0"/>
              </a:rPr>
              <a:t>4 </a:t>
            </a:r>
            <a:r>
              <a:rPr lang="de-DE" sz="6600" b="1" dirty="0" err="1">
                <a:solidFill>
                  <a:srgbClr val="1B6675"/>
                </a:solidFill>
                <a:latin typeface="Roboto Slab" pitchFamily="2" charset="0"/>
                <a:ea typeface="Roboto Slab" pitchFamily="2" charset="0"/>
              </a:rPr>
              <a:t>zlg</a:t>
            </a:r>
            <a:br>
              <a:rPr lang="de-DE" sz="6600" b="1" dirty="0">
                <a:solidFill>
                  <a:srgbClr val="1B6675"/>
                </a:solidFill>
                <a:latin typeface="Roboto Slab" pitchFamily="2" charset="0"/>
                <a:ea typeface="Roboto Slab" pitchFamily="2" charset="0"/>
              </a:rPr>
            </a:br>
            <a:r>
              <a:rPr lang="de-DE" sz="6600" b="1" dirty="0">
                <a:solidFill>
                  <a:srgbClr val="1B6675"/>
                </a:solidFill>
                <a:latin typeface="Roboto Slab" pitchFamily="2" charset="0"/>
                <a:ea typeface="Roboto Slab" pitchFamily="2" charset="0"/>
              </a:rPr>
              <a:t>Titel der </a:t>
            </a:r>
            <a:br>
              <a:rPr lang="de-DE" sz="6600" b="1" dirty="0">
                <a:solidFill>
                  <a:srgbClr val="1B6675"/>
                </a:solidFill>
                <a:latin typeface="Roboto Slab" pitchFamily="2" charset="0"/>
                <a:ea typeface="Roboto Slab" pitchFamily="2" charset="0"/>
              </a:rPr>
            </a:br>
            <a:r>
              <a:rPr lang="de-DE" sz="6600" b="1" dirty="0" err="1">
                <a:solidFill>
                  <a:srgbClr val="1B6675"/>
                </a:solidFill>
                <a:latin typeface="Roboto Slab" pitchFamily="2" charset="0"/>
                <a:ea typeface="Roboto Slab" pitchFamily="2" charset="0"/>
              </a:rPr>
              <a:t>Masterclass</a:t>
            </a:r>
            <a:r>
              <a:rPr lang="de-DE" sz="6600" b="1" dirty="0">
                <a:solidFill>
                  <a:srgbClr val="1B6675"/>
                </a:solidFill>
                <a:latin typeface="Roboto Slab" pitchFamily="2" charset="0"/>
                <a:ea typeface="Roboto Slab" pitchFamily="2" charset="0"/>
              </a:rPr>
              <a:t> </a:t>
            </a:r>
          </a:p>
          <a:p>
            <a:pPr>
              <a:lnSpc>
                <a:spcPts val="7600"/>
              </a:lnSpc>
            </a:pPr>
            <a:r>
              <a:rPr lang="de-DE" sz="6600" b="1" dirty="0">
                <a:solidFill>
                  <a:srgbClr val="1B6675"/>
                </a:solidFill>
                <a:latin typeface="Roboto Slab" pitchFamily="2" charset="0"/>
                <a:ea typeface="Roboto Slab" pitchFamily="2" charset="0"/>
              </a:rPr>
              <a:t>einfügen…</a:t>
            </a:r>
          </a:p>
        </p:txBody>
      </p:sp>
    </p:spTree>
    <p:extLst>
      <p:ext uri="{BB962C8B-B14F-4D97-AF65-F5344CB8AC3E}">
        <p14:creationId xmlns:p14="http://schemas.microsoft.com/office/powerpoint/2010/main" val="118937463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CDB78C2FA4BCB840AF2385C0484DFCA4" ma:contentTypeVersion="14" ma:contentTypeDescription="Ein neues Dokument erstellen." ma:contentTypeScope="" ma:versionID="7d0343d63ed914d5aac3293b6e01876c">
  <xsd:schema xmlns:xsd="http://www.w3.org/2001/XMLSchema" xmlns:xs="http://www.w3.org/2001/XMLSchema" xmlns:p="http://schemas.microsoft.com/office/2006/metadata/properties" xmlns:ns2="05c64dbb-be50-4455-bf45-574a25da3b4b" xmlns:ns3="648efc8f-fbcc-4d1d-9389-dc05c9823c43" targetNamespace="http://schemas.microsoft.com/office/2006/metadata/properties" ma:root="true" ma:fieldsID="466eed32bb3c7055a4bc0ac35b67c09a" ns2:_="" ns3:_="">
    <xsd:import namespace="05c64dbb-be50-4455-bf45-574a25da3b4b"/>
    <xsd:import namespace="648efc8f-fbcc-4d1d-9389-dc05c9823c43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bjectDetectorVersions" minOccurs="0"/>
                <xsd:element ref="ns2:MediaServiceSearchPropertie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MediaServiceBillingMetadata" minOccurs="0"/>
                <xsd:element ref="ns2:_Flow_SignoffStatu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5c64dbb-be50-4455-bf45-574a25da3b4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11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lcf76f155ced4ddcb4097134ff3c332f" ma:index="13" nillable="true" ma:taxonomy="true" ma:internalName="lcf76f155ced4ddcb4097134ff3c332f" ma:taxonomyFieldName="MediaServiceImageTags" ma:displayName="Bildmarkierungen" ma:readOnly="false" ma:fieldId="{5cf76f15-5ced-4ddc-b409-7134ff3c332f}" ma:taxonomyMulti="true" ma:sspId="f592c8d1-607e-4744-a239-9db2e3de976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MediaServiceBillingMetadata" ma:index="20" nillable="true" ma:displayName="MediaServiceBillingMetadata" ma:hidden="true" ma:internalName="MediaServiceBillingMetadata" ma:readOnly="true">
      <xsd:simpleType>
        <xsd:restriction base="dms:Note"/>
      </xsd:simpleType>
    </xsd:element>
    <xsd:element name="_Flow_SignoffStatus" ma:index="21" nillable="true" ma:displayName="Status Unterschrift" ma:internalName="_x0024_Resources_x003a_core_x002c_Signoff_Status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48efc8f-fbcc-4d1d-9389-dc05c9823c43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b230e442-1b34-408a-9ad0-60892ac0de62}" ma:internalName="TaxCatchAll" ma:showField="CatchAllData" ma:web="648efc8f-fbcc-4d1d-9389-dc05c9823c4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altstyp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648efc8f-fbcc-4d1d-9389-dc05c9823c43" xsi:nil="true"/>
    <lcf76f155ced4ddcb4097134ff3c332f xmlns="05c64dbb-be50-4455-bf45-574a25da3b4b">
      <Terms xmlns="http://schemas.microsoft.com/office/infopath/2007/PartnerControls"/>
    </lcf76f155ced4ddcb4097134ff3c332f>
    <_Flow_SignoffStatus xmlns="05c64dbb-be50-4455-bf45-574a25da3b4b" xsi:nil="true"/>
  </documentManagement>
</p:properties>
</file>

<file path=customXml/itemProps1.xml><?xml version="1.0" encoding="utf-8"?>
<ds:datastoreItem xmlns:ds="http://schemas.openxmlformats.org/officeDocument/2006/customXml" ds:itemID="{3696A013-0E52-4A61-8B77-5461DFEAA519}"/>
</file>

<file path=customXml/itemProps2.xml><?xml version="1.0" encoding="utf-8"?>
<ds:datastoreItem xmlns:ds="http://schemas.openxmlformats.org/officeDocument/2006/customXml" ds:itemID="{177A1EC6-50A6-477A-AFD3-8F1431AB31FF}"/>
</file>

<file path=customXml/itemProps3.xml><?xml version="1.0" encoding="utf-8"?>
<ds:datastoreItem xmlns:ds="http://schemas.openxmlformats.org/officeDocument/2006/customXml" ds:itemID="{8D329AF7-0CC2-4FBE-B58C-18FCA38065AD}"/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20</Words>
  <Application>Microsoft Macintosh PowerPoint</Application>
  <PresentationFormat>Benutzerdefiniert</PresentationFormat>
  <Paragraphs>4</Paragraphs>
  <Slides>1</Slides>
  <Notes>1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5" baseType="lpstr">
      <vt:lpstr>Aptos</vt:lpstr>
      <vt:lpstr>Arial</vt:lpstr>
      <vt:lpstr>Roboto Slab</vt:lpstr>
      <vt:lpstr>Office</vt:lpstr>
      <vt:lpstr>PowerPoint-Präsentation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Antje Olschak</dc:creator>
  <cp:lastModifiedBy>Antje Olschak</cp:lastModifiedBy>
  <cp:revision>1</cp:revision>
  <dcterms:created xsi:type="dcterms:W3CDTF">2025-08-28T09:28:49Z</dcterms:created>
  <dcterms:modified xsi:type="dcterms:W3CDTF">2026-01-19T07:29:32Z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0x010100CDB78C2FA4BCB840AF2385C0484DFCA4</vt:lpwstr>
  </property>
</Properties>
</file>