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6" r:id="rId2"/>
  </p:sldIdLst>
  <p:sldSz cx="13716000" cy="17146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9CA103-4CB4-DB4F-92F7-3BB6DAE33709}" v="5" dt="2026-01-19T07:50:04.2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48" d="100"/>
          <a:sy n="48" d="100"/>
        </p:scale>
        <p:origin x="3344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B49CA103-4CB4-DB4F-92F7-3BB6DAE33709}"/>
    <pc:docChg chg="undo custSel modSld modMainMaster">
      <pc:chgData name="Antje Olschak" userId="30ccbaad-b817-415d-86cb-596300771684" providerId="ADAL" clId="{B49CA103-4CB4-DB4F-92F7-3BB6DAE33709}" dt="2026-01-19T07:50:37.578" v="35" actId="1076"/>
      <pc:docMkLst>
        <pc:docMk/>
      </pc:docMkLst>
      <pc:sldChg chg="addSp delSp modSp mod">
        <pc:chgData name="Antje Olschak" userId="30ccbaad-b817-415d-86cb-596300771684" providerId="ADAL" clId="{B49CA103-4CB4-DB4F-92F7-3BB6DAE33709}" dt="2026-01-19T07:50:37.578" v="35" actId="1076"/>
        <pc:sldMkLst>
          <pc:docMk/>
          <pc:sldMk cId="4041533250" sldId="256"/>
        </pc:sldMkLst>
        <pc:spChg chg="add del">
          <ac:chgData name="Antje Olschak" userId="30ccbaad-b817-415d-86cb-596300771684" providerId="ADAL" clId="{B49CA103-4CB4-DB4F-92F7-3BB6DAE33709}" dt="2025-08-29T07:21:29.360" v="8" actId="931"/>
          <ac:spMkLst>
            <pc:docMk/>
            <pc:sldMk cId="4041533250" sldId="256"/>
            <ac:spMk id="12" creationId="{2D265F8D-0F3F-82D5-2F8D-1AAF73018B00}"/>
          </ac:spMkLst>
        </pc:spChg>
        <pc:spChg chg="mod">
          <ac:chgData name="Antje Olschak" userId="30ccbaad-b817-415d-86cb-596300771684" providerId="ADAL" clId="{B49CA103-4CB4-DB4F-92F7-3BB6DAE33709}" dt="2026-01-19T07:50:26.425" v="34" actId="1035"/>
          <ac:spMkLst>
            <pc:docMk/>
            <pc:sldMk cId="4041533250" sldId="256"/>
            <ac:spMk id="13" creationId="{FBA979FC-DCE9-117B-54F9-A46C57E59A00}"/>
          </ac:spMkLst>
        </pc:spChg>
        <pc:spChg chg="mod">
          <ac:chgData name="Antje Olschak" userId="30ccbaad-b817-415d-86cb-596300771684" providerId="ADAL" clId="{B49CA103-4CB4-DB4F-92F7-3BB6DAE33709}" dt="2026-01-19T07:50:37.578" v="35" actId="1076"/>
          <ac:spMkLst>
            <pc:docMk/>
            <pc:sldMk cId="4041533250" sldId="256"/>
            <ac:spMk id="14" creationId="{1BF551CC-6F2E-5E95-5D89-CB4BB30651D1}"/>
          </ac:spMkLst>
        </pc:spChg>
        <pc:spChg chg="mod">
          <ac:chgData name="Antje Olschak" userId="30ccbaad-b817-415d-86cb-596300771684" providerId="ADAL" clId="{B49CA103-4CB4-DB4F-92F7-3BB6DAE33709}" dt="2026-01-19T07:50:37.578" v="35" actId="1076"/>
          <ac:spMkLst>
            <pc:docMk/>
            <pc:sldMk cId="4041533250" sldId="256"/>
            <ac:spMk id="15" creationId="{AE14838F-D71C-2E45-EA07-943D7CFF229B}"/>
          </ac:spMkLst>
        </pc:spChg>
        <pc:picChg chg="add mod">
          <ac:chgData name="Antje Olschak" userId="30ccbaad-b817-415d-86cb-596300771684" providerId="ADAL" clId="{B49CA103-4CB4-DB4F-92F7-3BB6DAE33709}" dt="2026-01-19T07:36:18.713" v="9" actId="166"/>
          <ac:picMkLst>
            <pc:docMk/>
            <pc:sldMk cId="4041533250" sldId="256"/>
            <ac:picMk id="16" creationId="{362FAD22-00B5-9781-C0F4-E31B88CE0F3E}"/>
          </ac:picMkLst>
        </pc:picChg>
        <pc:picChg chg="add mod">
          <ac:chgData name="Antje Olschak" userId="30ccbaad-b817-415d-86cb-596300771684" providerId="ADAL" clId="{B49CA103-4CB4-DB4F-92F7-3BB6DAE33709}" dt="2025-08-29T07:21:29.360" v="8" actId="931"/>
          <ac:picMkLst>
            <pc:docMk/>
            <pc:sldMk cId="4041533250" sldId="256"/>
            <ac:picMk id="18" creationId="{02002EC4-E7E3-CB4D-F8AA-E21359EFBFB0}"/>
          </ac:picMkLst>
        </pc:picChg>
      </pc:sldChg>
      <pc:sldMasterChg chg="addSp delSp modSp mod modSldLayout">
        <pc:chgData name="Antje Olschak" userId="30ccbaad-b817-415d-86cb-596300771684" providerId="ADAL" clId="{B49CA103-4CB4-DB4F-92F7-3BB6DAE33709}" dt="2026-01-19T07:50:07.128" v="19" actId="14100"/>
        <pc:sldMasterMkLst>
          <pc:docMk/>
          <pc:sldMasterMk cId="3831757568" sldId="2147483660"/>
        </pc:sldMasterMkLst>
        <pc:picChg chg="add mod">
          <ac:chgData name="Antje Olschak" userId="30ccbaad-b817-415d-86cb-596300771684" providerId="ADAL" clId="{B49CA103-4CB4-DB4F-92F7-3BB6DAE33709}" dt="2026-01-19T07:50:07.128" v="19" actId="14100"/>
          <ac:picMkLst>
            <pc:docMk/>
            <pc:sldMasterMk cId="3831757568" sldId="2147483660"/>
            <ac:picMk id="5" creationId="{48C860F5-7985-B8BB-B31E-A9135F5CBCC3}"/>
          </ac:picMkLst>
        </pc:picChg>
        <pc:picChg chg="del">
          <ac:chgData name="Antje Olschak" userId="30ccbaad-b817-415d-86cb-596300771684" providerId="ADAL" clId="{B49CA103-4CB4-DB4F-92F7-3BB6DAE33709}" dt="2026-01-19T07:49:52.873" v="15" actId="478"/>
          <ac:picMkLst>
            <pc:docMk/>
            <pc:sldMasterMk cId="3831757568" sldId="2147483660"/>
            <ac:picMk id="7" creationId="{B1004FEF-E573-F6E4-3177-4290236278D7}"/>
          </ac:picMkLst>
        </pc:picChg>
        <pc:picChg chg="del">
          <ac:chgData name="Antje Olschak" userId="30ccbaad-b817-415d-86cb-596300771684" providerId="ADAL" clId="{B49CA103-4CB4-DB4F-92F7-3BB6DAE33709}" dt="2025-08-29T07:20:50.729" v="1" actId="21"/>
          <ac:picMkLst>
            <pc:docMk/>
            <pc:sldMasterMk cId="3831757568" sldId="2147483660"/>
            <ac:picMk id="8" creationId="{6108C7F9-1896-29E6-DD79-A605949B6059}"/>
          </ac:picMkLst>
        </pc:picChg>
        <pc:sldLayoutChg chg="delSp mod">
          <pc:chgData name="Antje Olschak" userId="30ccbaad-b817-415d-86cb-596300771684" providerId="ADAL" clId="{B49CA103-4CB4-DB4F-92F7-3BB6DAE33709}" dt="2025-08-29T07:20:25.131" v="0" actId="21"/>
          <pc:sldLayoutMkLst>
            <pc:docMk/>
            <pc:sldMasterMk cId="3831757568" sldId="2147483660"/>
            <pc:sldLayoutMk cId="514050355" sldId="2147483661"/>
          </pc:sldLayoutMkLst>
          <pc:spChg chg="del">
            <ac:chgData name="Antje Olschak" userId="30ccbaad-b817-415d-86cb-596300771684" providerId="ADAL" clId="{B49CA103-4CB4-DB4F-92F7-3BB6DAE33709}" dt="2025-08-29T07:20:25.131" v="0" actId="21"/>
            <ac:spMkLst>
              <pc:docMk/>
              <pc:sldMasterMk cId="3831757568" sldId="2147483660"/>
              <pc:sldLayoutMk cId="514050355" sldId="2147483661"/>
              <ac:spMk id="10" creationId="{1EDC3450-95A3-A7C8-34B7-AEAD5457E96F}"/>
            </ac:spMkLst>
          </pc:spChg>
          <pc:picChg chg="del">
            <ac:chgData name="Antje Olschak" userId="30ccbaad-b817-415d-86cb-596300771684" providerId="ADAL" clId="{B49CA103-4CB4-DB4F-92F7-3BB6DAE33709}" dt="2025-08-29T07:20:25.131" v="0" actId="21"/>
            <ac:picMkLst>
              <pc:docMk/>
              <pc:sldMasterMk cId="3831757568" sldId="2147483660"/>
              <pc:sldLayoutMk cId="514050355" sldId="2147483661"/>
              <ac:picMk id="8" creationId="{1E5FB5F8-3CCE-8259-3BE5-4D6A5956EFA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D19B8-CFC1-B944-B9A4-1974C6278F7E}" type="datetimeFigureOut">
              <a:rPr lang="de-DE" smtClean="0"/>
              <a:t>19.01.26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3EE282-18F3-0149-BBD5-0054D1FC11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90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Bild durch klicken hinzufügen. &gt; Name, </a:t>
            </a:r>
            <a:r>
              <a:rPr lang="de-DE" dirty="0" err="1"/>
              <a:t>Postion</a:t>
            </a:r>
            <a:r>
              <a:rPr lang="de-DE" dirty="0"/>
              <a:t> und Organisation ausfüllen. &gt; Export als JPG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3EE282-18F3-0149-BBD5-0054D1FC111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382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32501C13-6F07-93A5-5C90-797849DE41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2975" y="9681533"/>
            <a:ext cx="4772025" cy="491961"/>
          </a:xfrm>
          <a:prstGeom prst="rect">
            <a:avLst/>
          </a:prstGeom>
        </p:spPr>
      </p:pic>
      <p:pic>
        <p:nvPicPr>
          <p:cNvPr id="14" name="Grafik 13" descr="Ein Bild, das Schrift, Text, Grafiken, Design enthält.&#10;&#10;Automatisch generierte Beschreibung">
            <a:extLst>
              <a:ext uri="{FF2B5EF4-FFF2-40B4-BE49-F238E27FC236}">
                <a16:creationId xmlns:a16="http://schemas.microsoft.com/office/drawing/2014/main" id="{271FBCA4-833C-D5EF-E8A2-E8B0567ED9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2975" y="15128180"/>
            <a:ext cx="4995482" cy="1268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050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8841134"/>
            <a:ext cx="11830050" cy="33142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11357287"/>
            <a:ext cx="11830050" cy="108793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pic>
        <p:nvPicPr>
          <p:cNvPr id="5" name="Grafik 4" descr="Ein Bild, das Screenshot, Grafiken, Design enthält.&#10;&#10;Automatisch generierte Beschreibung">
            <a:extLst>
              <a:ext uri="{FF2B5EF4-FFF2-40B4-BE49-F238E27FC236}">
                <a16:creationId xmlns:a16="http://schemas.microsoft.com/office/drawing/2014/main" id="{48C860F5-7985-B8BB-B31E-A9135F5CBC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794"/>
            <a:ext cx="13716000" cy="171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757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9">
            <a:extLst>
              <a:ext uri="{FF2B5EF4-FFF2-40B4-BE49-F238E27FC236}">
                <a16:creationId xmlns:a16="http://schemas.microsoft.com/office/drawing/2014/main" id="{2D265F8D-0F3F-82D5-2F8D-1AAF73018B00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42975" y="892305"/>
            <a:ext cx="6774425" cy="6774425"/>
          </a:xfrm>
        </p:spPr>
        <p:txBody>
          <a:bodyPr/>
          <a:lstStyle/>
          <a:p>
            <a:endParaRPr lang="de-DE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BA979FC-DCE9-117B-54F9-A46C57E59A00}"/>
              </a:ext>
            </a:extLst>
          </p:cNvPr>
          <p:cNvSpPr txBox="1"/>
          <p:nvPr/>
        </p:nvSpPr>
        <p:spPr>
          <a:xfrm>
            <a:off x="942975" y="10811436"/>
            <a:ext cx="12019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Vorname, Nachname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1BF551CC-6F2E-5E95-5D89-CB4BB30651D1}"/>
              </a:ext>
            </a:extLst>
          </p:cNvPr>
          <p:cNvSpPr txBox="1"/>
          <p:nvPr/>
        </p:nvSpPr>
        <p:spPr>
          <a:xfrm>
            <a:off x="942975" y="12279857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Position, 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E14838F-D71C-2E45-EA07-943D7CFF229B}"/>
              </a:ext>
            </a:extLst>
          </p:cNvPr>
          <p:cNvSpPr txBox="1"/>
          <p:nvPr/>
        </p:nvSpPr>
        <p:spPr>
          <a:xfrm>
            <a:off x="942975" y="13062112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Organisation </a:t>
            </a:r>
          </a:p>
        </p:txBody>
      </p:sp>
      <p:pic>
        <p:nvPicPr>
          <p:cNvPr id="16" name="Grafik 15" descr="Ein Bild, das Screenshot, Grafiken, Grafikdesign, Design enthält.&#10;&#10;Automatisch generierte Beschreibung">
            <a:extLst>
              <a:ext uri="{FF2B5EF4-FFF2-40B4-BE49-F238E27FC236}">
                <a16:creationId xmlns:a16="http://schemas.microsoft.com/office/drawing/2014/main" id="{362FAD22-00B5-9781-C0F4-E31B88CE0F3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037" y="349624"/>
            <a:ext cx="8082417" cy="11456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33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C1798D7C-C247-483E-A36A-9E476FE767AF}"/>
</file>

<file path=customXml/itemProps2.xml><?xml version="1.0" encoding="utf-8"?>
<ds:datastoreItem xmlns:ds="http://schemas.openxmlformats.org/officeDocument/2006/customXml" ds:itemID="{1019E72C-4622-4704-B765-F080B82430DA}"/>
</file>

<file path=customXml/itemProps3.xml><?xml version="1.0" encoding="utf-8"?>
<ds:datastoreItem xmlns:ds="http://schemas.openxmlformats.org/officeDocument/2006/customXml" ds:itemID="{8A130B25-CA67-4D87-869C-919E1F8DB8CB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Macintosh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2025-08-28T08:53:15Z</dcterms:created>
  <dcterms:modified xsi:type="dcterms:W3CDTF">2026-01-19T07:50:43Z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