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6675"/>
    <a:srgbClr val="0D293F"/>
    <a:srgbClr val="60D1DB"/>
    <a:srgbClr val="FEFE00"/>
    <a:srgbClr val="E30A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CCD9C0-7F0E-6C4C-B575-E53917B3C1A7}" v="7" dt="2026-01-15T14:01:31.6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48" d="100"/>
          <a:sy n="48" d="100"/>
        </p:scale>
        <p:origin x="3344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B49CA103-4CB4-DB4F-92F7-3BB6DAE33709}"/>
    <pc:docChg chg="undo custSel modSld modMainMaster">
      <pc:chgData name="Antje Olschak" userId="30ccbaad-b817-415d-86cb-596300771684" providerId="ADAL" clId="{B49CA103-4CB4-DB4F-92F7-3BB6DAE33709}" dt="2025-08-29T07:21:29.360" v="8" actId="931"/>
      <pc:docMkLst>
        <pc:docMk/>
      </pc:docMkLst>
      <pc:sldChg chg="addSp delSp modSp mod">
        <pc:chgData name="Antje Olschak" userId="30ccbaad-b817-415d-86cb-596300771684" providerId="ADAL" clId="{B49CA103-4CB4-DB4F-92F7-3BB6DAE33709}" dt="2025-08-29T07:21:29.360" v="8" actId="931"/>
        <pc:sldMkLst>
          <pc:docMk/>
          <pc:sldMk cId="4041533250" sldId="256"/>
        </pc:sldMkLst>
        <pc:spChg chg="add del">
          <ac:chgData name="Antje Olschak" userId="30ccbaad-b817-415d-86cb-596300771684" providerId="ADAL" clId="{B49CA103-4CB4-DB4F-92F7-3BB6DAE33709}" dt="2025-08-29T07:21:29.360" v="8" actId="931"/>
          <ac:spMkLst>
            <pc:docMk/>
            <pc:sldMk cId="4041533250" sldId="256"/>
            <ac:spMk id="12" creationId="{2D265F8D-0F3F-82D5-2F8D-1AAF73018B00}"/>
          </ac:spMkLst>
        </pc:spChg>
        <pc:picChg chg="add mod">
          <ac:chgData name="Antje Olschak" userId="30ccbaad-b817-415d-86cb-596300771684" providerId="ADAL" clId="{B49CA103-4CB4-DB4F-92F7-3BB6DAE33709}" dt="2025-08-29T07:21:03.453" v="3" actId="34135"/>
          <ac:picMkLst>
            <pc:docMk/>
            <pc:sldMk cId="4041533250" sldId="256"/>
            <ac:picMk id="16" creationId="{362FAD22-00B5-9781-C0F4-E31B88CE0F3E}"/>
          </ac:picMkLst>
        </pc:picChg>
        <pc:picChg chg="add mod">
          <ac:chgData name="Antje Olschak" userId="30ccbaad-b817-415d-86cb-596300771684" providerId="ADAL" clId="{B49CA103-4CB4-DB4F-92F7-3BB6DAE33709}" dt="2025-08-29T07:21:29.360" v="8" actId="931"/>
          <ac:picMkLst>
            <pc:docMk/>
            <pc:sldMk cId="4041533250" sldId="256"/>
            <ac:picMk id="18" creationId="{02002EC4-E7E3-CB4D-F8AA-E21359EFBFB0}"/>
          </ac:picMkLst>
        </pc:picChg>
      </pc:sldChg>
      <pc:sldMasterChg chg="delSp mod modSldLayout">
        <pc:chgData name="Antje Olschak" userId="30ccbaad-b817-415d-86cb-596300771684" providerId="ADAL" clId="{B49CA103-4CB4-DB4F-92F7-3BB6DAE33709}" dt="2025-08-29T07:20:50.729" v="1" actId="21"/>
        <pc:sldMasterMkLst>
          <pc:docMk/>
          <pc:sldMasterMk cId="3831757568" sldId="2147483660"/>
        </pc:sldMasterMkLst>
        <pc:picChg chg="del">
          <ac:chgData name="Antje Olschak" userId="30ccbaad-b817-415d-86cb-596300771684" providerId="ADAL" clId="{B49CA103-4CB4-DB4F-92F7-3BB6DAE33709}" dt="2025-08-29T07:20:50.729" v="1" actId="21"/>
          <ac:picMkLst>
            <pc:docMk/>
            <pc:sldMasterMk cId="3831757568" sldId="2147483660"/>
            <ac:picMk id="8" creationId="{6108C7F9-1896-29E6-DD79-A605949B6059}"/>
          </ac:picMkLst>
        </pc:picChg>
        <pc:sldLayoutChg chg="delSp mod">
          <pc:chgData name="Antje Olschak" userId="30ccbaad-b817-415d-86cb-596300771684" providerId="ADAL" clId="{B49CA103-4CB4-DB4F-92F7-3BB6DAE33709}" dt="2025-08-29T07:20:25.131" v="0" actId="21"/>
          <pc:sldLayoutMkLst>
            <pc:docMk/>
            <pc:sldMasterMk cId="3831757568" sldId="2147483660"/>
            <pc:sldLayoutMk cId="514050355" sldId="2147483661"/>
          </pc:sldLayoutMkLst>
          <pc:spChg chg="del">
            <ac:chgData name="Antje Olschak" userId="30ccbaad-b817-415d-86cb-596300771684" providerId="ADAL" clId="{B49CA103-4CB4-DB4F-92F7-3BB6DAE33709}" dt="2025-08-29T07:20:25.131" v="0" actId="21"/>
            <ac:spMkLst>
              <pc:docMk/>
              <pc:sldMasterMk cId="3831757568" sldId="2147483660"/>
              <pc:sldLayoutMk cId="514050355" sldId="2147483661"/>
              <ac:spMk id="10" creationId="{1EDC3450-95A3-A7C8-34B7-AEAD5457E96F}"/>
            </ac:spMkLst>
          </pc:spChg>
          <pc:picChg chg="del">
            <ac:chgData name="Antje Olschak" userId="30ccbaad-b817-415d-86cb-596300771684" providerId="ADAL" clId="{B49CA103-4CB4-DB4F-92F7-3BB6DAE33709}" dt="2025-08-29T07:20:25.131" v="0" actId="21"/>
            <ac:picMkLst>
              <pc:docMk/>
              <pc:sldMasterMk cId="3831757568" sldId="2147483660"/>
              <pc:sldLayoutMk cId="514050355" sldId="2147483661"/>
              <ac:picMk id="8" creationId="{1E5FB5F8-3CCE-8259-3BE5-4D6A5956EFA0}"/>
            </ac:picMkLst>
          </pc:picChg>
        </pc:sldLayoutChg>
      </pc:sldMasterChg>
    </pc:docChg>
  </pc:docChgLst>
  <pc:docChgLst>
    <pc:chgData name="Antje Olschak" userId="30ccbaad-b817-415d-86cb-596300771684" providerId="ADAL" clId="{D3CCD9C0-7F0E-6C4C-B575-E53917B3C1A7}"/>
    <pc:docChg chg="undo custSel modSld modMainMaster">
      <pc:chgData name="Antje Olschak" userId="30ccbaad-b817-415d-86cb-596300771684" providerId="ADAL" clId="{D3CCD9C0-7F0E-6C4C-B575-E53917B3C1A7}" dt="2026-01-19T07:29:51.392" v="209" actId="478"/>
      <pc:docMkLst>
        <pc:docMk/>
      </pc:docMkLst>
      <pc:sldChg chg="addSp delSp modSp mod modNotesTx">
        <pc:chgData name="Antje Olschak" userId="30ccbaad-b817-415d-86cb-596300771684" providerId="ADAL" clId="{D3CCD9C0-7F0E-6C4C-B575-E53917B3C1A7}" dt="2026-01-15T14:17:12.119" v="208" actId="14100"/>
        <pc:sldMkLst>
          <pc:docMk/>
          <pc:sldMk cId="4041533250" sldId="256"/>
        </pc:sldMkLst>
        <pc:spChg chg="mod">
          <ac:chgData name="Antje Olschak" userId="30ccbaad-b817-415d-86cb-596300771684" providerId="ADAL" clId="{D3CCD9C0-7F0E-6C4C-B575-E53917B3C1A7}" dt="2026-01-15T14:17:12.119" v="208" actId="14100"/>
          <ac:spMkLst>
            <pc:docMk/>
            <pc:sldMk cId="4041533250" sldId="256"/>
            <ac:spMk id="2" creationId="{CA021FEF-39DF-285D-C57B-A0DD722FE8AF}"/>
          </ac:spMkLst>
        </pc:spChg>
        <pc:spChg chg="add mod">
          <ac:chgData name="Antje Olschak" userId="30ccbaad-b817-415d-86cb-596300771684" providerId="ADAL" clId="{D3CCD9C0-7F0E-6C4C-B575-E53917B3C1A7}" dt="2026-01-15T14:04:05.238" v="205" actId="948"/>
          <ac:spMkLst>
            <pc:docMk/>
            <pc:sldMk cId="4041533250" sldId="256"/>
            <ac:spMk id="3" creationId="{5650DB49-450F-7A7B-17CB-CA3178780EB5}"/>
          </ac:spMkLst>
        </pc:spChg>
        <pc:spChg chg="add del mod">
          <ac:chgData name="Antje Olschak" userId="30ccbaad-b817-415d-86cb-596300771684" providerId="ADAL" clId="{D3CCD9C0-7F0E-6C4C-B575-E53917B3C1A7}" dt="2026-01-15T13:50:55.430" v="104" actId="478"/>
          <ac:spMkLst>
            <pc:docMk/>
            <pc:sldMk cId="4041533250" sldId="256"/>
            <ac:spMk id="4" creationId="{D36BBA3D-D83B-D785-E6DC-D0195E11862F}"/>
          </ac:spMkLst>
        </pc:spChg>
      </pc:sldChg>
      <pc:sldMasterChg chg="addSp delSp modSp mod modSldLayout">
        <pc:chgData name="Antje Olschak" userId="30ccbaad-b817-415d-86cb-596300771684" providerId="ADAL" clId="{D3CCD9C0-7F0E-6C4C-B575-E53917B3C1A7}" dt="2026-01-19T07:29:51.392" v="209" actId="478"/>
        <pc:sldMasterMkLst>
          <pc:docMk/>
          <pc:sldMasterMk cId="3831757568" sldId="2147483660"/>
        </pc:sldMasterMkLst>
        <pc:picChg chg="del">
          <ac:chgData name="Antje Olschak" userId="30ccbaad-b817-415d-86cb-596300771684" providerId="ADAL" clId="{D3CCD9C0-7F0E-6C4C-B575-E53917B3C1A7}" dt="2025-09-08T09:13:22.881" v="0" actId="478"/>
          <ac:picMkLst>
            <pc:docMk/>
            <pc:sldMasterMk cId="3831757568" sldId="2147483660"/>
            <ac:picMk id="3" creationId="{99DEF1B8-9700-264E-0841-961A874AA74B}"/>
          </ac:picMkLst>
        </pc:picChg>
        <pc:picChg chg="add del mod">
          <ac:chgData name="Antje Olschak" userId="30ccbaad-b817-415d-86cb-596300771684" providerId="ADAL" clId="{D3CCD9C0-7F0E-6C4C-B575-E53917B3C1A7}" dt="2026-01-15T13:42:36.711" v="16" actId="478"/>
          <ac:picMkLst>
            <pc:docMk/>
            <pc:sldMasterMk cId="3831757568" sldId="2147483660"/>
            <ac:picMk id="3" creationId="{E1B68FC5-0F0B-B833-7C02-868973529B16}"/>
          </ac:picMkLst>
        </pc:picChg>
        <pc:picChg chg="add del mod">
          <ac:chgData name="Antje Olschak" userId="30ccbaad-b817-415d-86cb-596300771684" providerId="ADAL" clId="{D3CCD9C0-7F0E-6C4C-B575-E53917B3C1A7}" dt="2025-09-08T09:38:19.726" v="7" actId="478"/>
          <ac:picMkLst>
            <pc:docMk/>
            <pc:sldMasterMk cId="3831757568" sldId="2147483660"/>
            <ac:picMk id="4" creationId="{247499D1-7679-843F-F508-D46A61BA851A}"/>
          </ac:picMkLst>
        </pc:picChg>
        <pc:picChg chg="add del mod">
          <ac:chgData name="Antje Olschak" userId="30ccbaad-b817-415d-86cb-596300771684" providerId="ADAL" clId="{D3CCD9C0-7F0E-6C4C-B575-E53917B3C1A7}" dt="2026-01-15T13:54:50.565" v="126" actId="478"/>
          <ac:picMkLst>
            <pc:docMk/>
            <pc:sldMasterMk cId="3831757568" sldId="2147483660"/>
            <ac:picMk id="4" creationId="{93EF726F-80BF-15CC-CC17-6D6381C16A78}"/>
          </ac:picMkLst>
        </pc:picChg>
        <pc:picChg chg="add del mod">
          <ac:chgData name="Antje Olschak" userId="30ccbaad-b817-415d-86cb-596300771684" providerId="ADAL" clId="{D3CCD9C0-7F0E-6C4C-B575-E53917B3C1A7}" dt="2026-01-15T14:01:33.970" v="134" actId="478"/>
          <ac:picMkLst>
            <pc:docMk/>
            <pc:sldMasterMk cId="3831757568" sldId="2147483660"/>
            <ac:picMk id="6" creationId="{38B30ECF-E5B7-FA9E-E4C1-80B8809B8B57}"/>
          </ac:picMkLst>
        </pc:picChg>
        <pc:picChg chg="add mod">
          <ac:chgData name="Antje Olschak" userId="30ccbaad-b817-415d-86cb-596300771684" providerId="ADAL" clId="{D3CCD9C0-7F0E-6C4C-B575-E53917B3C1A7}" dt="2026-01-15T14:01:37.209" v="135" actId="14100"/>
          <ac:picMkLst>
            <pc:docMk/>
            <pc:sldMasterMk cId="3831757568" sldId="2147483660"/>
            <ac:picMk id="8" creationId="{578FFDE1-FB7B-B5CE-6DAB-D198EF4D1E64}"/>
          </ac:picMkLst>
        </pc:picChg>
        <pc:sldLayoutChg chg="addSp delSp modSp mod">
          <pc:chgData name="Antje Olschak" userId="30ccbaad-b817-415d-86cb-596300771684" providerId="ADAL" clId="{D3CCD9C0-7F0E-6C4C-B575-E53917B3C1A7}" dt="2026-01-19T07:29:51.392" v="209" actId="478"/>
          <pc:sldLayoutMkLst>
            <pc:docMk/>
            <pc:sldMasterMk cId="3831757568" sldId="2147483660"/>
            <pc:sldLayoutMk cId="514050355" sldId="2147483661"/>
          </pc:sldLayoutMkLst>
          <pc:spChg chg="del mod">
            <ac:chgData name="Antje Olschak" userId="30ccbaad-b817-415d-86cb-596300771684" providerId="ADAL" clId="{D3CCD9C0-7F0E-6C4C-B575-E53917B3C1A7}" dt="2026-01-19T07:29:51.392" v="209" actId="478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  <pc:picChg chg="add del mod">
            <ac:chgData name="Antje Olschak" userId="30ccbaad-b817-415d-86cb-596300771684" providerId="ADAL" clId="{D3CCD9C0-7F0E-6C4C-B575-E53917B3C1A7}" dt="2026-01-15T13:54:47.862" v="124" actId="478"/>
            <ac:picMkLst>
              <pc:docMk/>
              <pc:sldMasterMk cId="3831757568" sldId="2147483660"/>
              <pc:sldLayoutMk cId="514050355" sldId="2147483661"/>
              <ac:picMk id="4" creationId="{651DE01A-A44E-9D9C-7CC9-C849C51892FB}"/>
            </ac:picMkLst>
          </pc:picChg>
        </pc:sldLayoutChg>
      </pc:sldMasterChg>
    </pc:docChg>
  </pc:docChgLst>
  <pc:docChgLst>
    <pc:chgData name="Antje Olschak" userId="30ccbaad-b817-415d-86cb-596300771684" providerId="ADAL" clId="{1DBC6D6A-D821-3846-8F5E-92AF3EA561B7}"/>
    <pc:docChg chg="custSel modSld modMainMaster">
      <pc:chgData name="Antje Olschak" userId="30ccbaad-b817-415d-86cb-596300771684" providerId="ADAL" clId="{1DBC6D6A-D821-3846-8F5E-92AF3EA561B7}" dt="2025-09-08T07:55:30.572" v="22" actId="14100"/>
      <pc:docMkLst>
        <pc:docMk/>
      </pc:docMkLst>
      <pc:sldChg chg="addSp delSp modSp mod modNotesTx">
        <pc:chgData name="Antje Olschak" userId="30ccbaad-b817-415d-86cb-596300771684" providerId="ADAL" clId="{1DBC6D6A-D821-3846-8F5E-92AF3EA561B7}" dt="2025-09-05T12:35:33.210" v="17" actId="20577"/>
        <pc:sldMkLst>
          <pc:docMk/>
          <pc:sldMk cId="4041533250" sldId="256"/>
        </pc:sldMkLst>
        <pc:spChg chg="add mod">
          <ac:chgData name="Antje Olschak" userId="30ccbaad-b817-415d-86cb-596300771684" providerId="ADAL" clId="{1DBC6D6A-D821-3846-8F5E-92AF3EA561B7}" dt="2025-09-05T12:31:50.983" v="11" actId="1076"/>
          <ac:spMkLst>
            <pc:docMk/>
            <pc:sldMk cId="4041533250" sldId="256"/>
            <ac:spMk id="2" creationId="{CA021FEF-39DF-285D-C57B-A0DD722FE8AF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2" creationId="{2D265F8D-0F3F-82D5-2F8D-1AAF73018B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3" creationId="{FBA979FC-DCE9-117B-54F9-A46C57E59A00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4" creationId="{1BF551CC-6F2E-5E95-5D89-CB4BB30651D1}"/>
          </ac:spMkLst>
        </pc:spChg>
        <pc:spChg chg="del">
          <ac:chgData name="Antje Olschak" userId="30ccbaad-b817-415d-86cb-596300771684" providerId="ADAL" clId="{1DBC6D6A-D821-3846-8F5E-92AF3EA561B7}" dt="2025-09-05T12:30:53.352" v="0" actId="478"/>
          <ac:spMkLst>
            <pc:docMk/>
            <pc:sldMk cId="4041533250" sldId="256"/>
            <ac:spMk id="15" creationId="{AE14838F-D71C-2E45-EA07-943D7CFF229B}"/>
          </ac:spMkLst>
        </pc:spChg>
        <pc:picChg chg="del">
          <ac:chgData name="Antje Olschak" userId="30ccbaad-b817-415d-86cb-596300771684" providerId="ADAL" clId="{1DBC6D6A-D821-3846-8F5E-92AF3EA561B7}" dt="2025-09-05T12:30:53.352" v="0" actId="478"/>
          <ac:picMkLst>
            <pc:docMk/>
            <pc:sldMk cId="4041533250" sldId="256"/>
            <ac:picMk id="16" creationId="{362FAD22-00B5-9781-C0F4-E31B88CE0F3E}"/>
          </ac:picMkLst>
        </pc:picChg>
      </pc:sldChg>
      <pc:sldMasterChg chg="addSp delSp modSp mod modSldLayout">
        <pc:chgData name="Antje Olschak" userId="30ccbaad-b817-415d-86cb-596300771684" providerId="ADAL" clId="{1DBC6D6A-D821-3846-8F5E-92AF3EA561B7}" dt="2025-09-08T07:55:30.572" v="22" actId="14100"/>
        <pc:sldMasterMkLst>
          <pc:docMk/>
          <pc:sldMasterMk cId="3831757568" sldId="2147483660"/>
        </pc:sldMasterMkLst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2" creationId="{00000000-0000-0000-0000-000000000000}"/>
          </ac:spMkLst>
        </pc:spChg>
        <pc:spChg chg="del">
          <ac:chgData name="Antje Olschak" userId="30ccbaad-b817-415d-86cb-596300771684" providerId="ADAL" clId="{1DBC6D6A-D821-3846-8F5E-92AF3EA561B7}" dt="2025-09-05T12:31:06.978" v="3" actId="478"/>
          <ac:spMkLst>
            <pc:docMk/>
            <pc:sldMasterMk cId="3831757568" sldId="2147483660"/>
            <ac:spMk id="3" creationId="{00000000-0000-0000-0000-000000000000}"/>
          </ac:spMkLst>
        </pc:spChg>
        <pc:picChg chg="add mod">
          <ac:chgData name="Antje Olschak" userId="30ccbaad-b817-415d-86cb-596300771684" providerId="ADAL" clId="{1DBC6D6A-D821-3846-8F5E-92AF3EA561B7}" dt="2025-09-08T07:55:30.572" v="22" actId="14100"/>
          <ac:picMkLst>
            <pc:docMk/>
            <pc:sldMasterMk cId="3831757568" sldId="2147483660"/>
            <ac:picMk id="3" creationId="{99DEF1B8-9700-264E-0841-961A874AA74B}"/>
          </ac:picMkLst>
        </pc:picChg>
        <pc:picChg chg="add del mod">
          <ac:chgData name="Antje Olschak" userId="30ccbaad-b817-415d-86cb-596300771684" providerId="ADAL" clId="{1DBC6D6A-D821-3846-8F5E-92AF3EA561B7}" dt="2025-09-08T07:55:27.812" v="21" actId="478"/>
          <ac:picMkLst>
            <pc:docMk/>
            <pc:sldMasterMk cId="3831757568" sldId="2147483660"/>
            <ac:picMk id="5" creationId="{C9992953-45C9-0275-A791-20091A187168}"/>
          </ac:picMkLst>
        </pc:picChg>
        <pc:picChg chg="del">
          <ac:chgData name="Antje Olschak" userId="30ccbaad-b817-415d-86cb-596300771684" providerId="ADAL" clId="{1DBC6D6A-D821-3846-8F5E-92AF3EA561B7}" dt="2025-09-05T12:31:02.918" v="2" actId="478"/>
          <ac:picMkLst>
            <pc:docMk/>
            <pc:sldMasterMk cId="3831757568" sldId="2147483660"/>
            <ac:picMk id="7" creationId="{B1004FEF-E573-F6E4-3177-4290236278D7}"/>
          </ac:picMkLst>
        </pc:picChg>
        <pc:sldLayoutChg chg="addSp delSp modSp mod">
          <pc:chgData name="Antje Olschak" userId="30ccbaad-b817-415d-86cb-596300771684" providerId="ADAL" clId="{1DBC6D6A-D821-3846-8F5E-92AF3EA561B7}" dt="2025-09-05T12:31:44.983" v="9" actId="1076"/>
          <pc:sldLayoutMkLst>
            <pc:docMk/>
            <pc:sldMasterMk cId="3831757568" sldId="2147483660"/>
            <pc:sldLayoutMk cId="514050355" sldId="2147483661"/>
          </pc:sldLayoutMkLst>
          <pc:spChg chg="add mod">
            <ac:chgData name="Antje Olschak" userId="30ccbaad-b817-415d-86cb-596300771684" providerId="ADAL" clId="{1DBC6D6A-D821-3846-8F5E-92AF3EA561B7}" dt="2025-09-05T12:31:44.983" v="9" actId="1076"/>
            <ac:spMkLst>
              <pc:docMk/>
              <pc:sldMasterMk cId="3831757568" sldId="2147483660"/>
              <pc:sldLayoutMk cId="514050355" sldId="2147483661"/>
              <ac:spMk id="2" creationId="{B797A0C7-CC29-3AFA-8098-1DF5751BC292}"/>
            </ac:spMkLst>
          </pc:sp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2" creationId="{32501C13-6F07-93A5-5C90-797849DE4175}"/>
            </ac:picMkLst>
          </pc:picChg>
          <pc:picChg chg="del">
            <ac:chgData name="Antje Olschak" userId="30ccbaad-b817-415d-86cb-596300771684" providerId="ADAL" clId="{1DBC6D6A-D821-3846-8F5E-92AF3EA561B7}" dt="2025-09-05T12:31:00.517" v="1" actId="478"/>
            <ac:picMkLst>
              <pc:docMk/>
              <pc:sldMasterMk cId="3831757568" sldId="2147483660"/>
              <pc:sldLayoutMk cId="514050355" sldId="2147483661"/>
              <ac:picMk id="14" creationId="{271FBCA4-833C-D5EF-E8A2-E8B0567ED923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D19B8-CFC1-B944-B9A4-1974C6278F7E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E282-18F3-0149-BBD5-0054D1FC11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90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Titel der </a:t>
            </a:r>
            <a:r>
              <a:rPr lang="de-DE" dirty="0" err="1"/>
              <a:t>Masterclass</a:t>
            </a:r>
            <a:r>
              <a:rPr lang="de-DE" dirty="0"/>
              <a:t> in Platzhalter einfügen &amp; Logo durch klicken hinzufügen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3EE282-18F3-0149-BBD5-0054D1FC111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82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05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Kleidung, Text, Menschliches Gesicht, Screenshot enthält.&#10;&#10;Automatisch generierte Beschreibung">
            <a:extLst>
              <a:ext uri="{FF2B5EF4-FFF2-40B4-BE49-F238E27FC236}">
                <a16:creationId xmlns:a16="http://schemas.microsoft.com/office/drawing/2014/main" id="{578FFDE1-FB7B-B5CE-6DAB-D198EF4D1E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794"/>
            <a:ext cx="13716635" cy="1714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5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CA021FEF-39DF-285D-C57B-A0DD722FE8A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681882" y="2891234"/>
            <a:ext cx="3799087" cy="36978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5650DB49-450F-7A7B-17CB-CA3178780EB5}"/>
              </a:ext>
            </a:extLst>
          </p:cNvPr>
          <p:cNvSpPr txBox="1"/>
          <p:nvPr/>
        </p:nvSpPr>
        <p:spPr>
          <a:xfrm>
            <a:off x="672354" y="2891234"/>
            <a:ext cx="9009528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Masterclass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</a:p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</p:txBody>
      </p:sp>
    </p:spTree>
    <p:extLst>
      <p:ext uri="{BB962C8B-B14F-4D97-AF65-F5344CB8AC3E}">
        <p14:creationId xmlns:p14="http://schemas.microsoft.com/office/powerpoint/2010/main" val="404153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99353B64-0E72-4FEE-9C75-83747308E585}"/>
</file>

<file path=customXml/itemProps2.xml><?xml version="1.0" encoding="utf-8"?>
<ds:datastoreItem xmlns:ds="http://schemas.openxmlformats.org/officeDocument/2006/customXml" ds:itemID="{E92B98A2-B310-4634-A3AD-5ED652C3374E}"/>
</file>

<file path=customXml/itemProps3.xml><?xml version="1.0" encoding="utf-8"?>
<ds:datastoreItem xmlns:ds="http://schemas.openxmlformats.org/officeDocument/2006/customXml" ds:itemID="{225F48D0-EDB6-4391-A272-8B5A2130E0D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</Words>
  <Application>Microsoft Macintosh PowerPoint</Application>
  <PresentationFormat>Benutzerdefiniert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2025-08-28T08:53:15Z</dcterms:created>
  <dcterms:modified xsi:type="dcterms:W3CDTF">2026-01-19T07:29:54Z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