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13716000" cy="24382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69A0E5-6DFE-0D43-BF09-F8CD3FEBFA35}" v="5" dt="2026-01-19T07:31:10.3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34" d="100"/>
          <a:sy n="34" d="100"/>
        </p:scale>
        <p:origin x="3944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je Olschak" userId="30ccbaad-b817-415d-86cb-596300771684" providerId="ADAL" clId="{749B8C87-59F5-3A4E-9B6F-42AB46B8466C}"/>
    <pc:docChg chg="custSel addSld delSld modSld modMainMaster">
      <pc:chgData name="Antje Olschak" userId="30ccbaad-b817-415d-86cb-596300771684" providerId="ADAL" clId="{749B8C87-59F5-3A4E-9B6F-42AB46B8466C}" dt="2025-08-29T09:38:31.336" v="16" actId="1076"/>
      <pc:docMkLst>
        <pc:docMk/>
      </pc:docMkLst>
      <pc:sldChg chg="addSp modSp new mod">
        <pc:chgData name="Antje Olschak" userId="30ccbaad-b817-415d-86cb-596300771684" providerId="ADAL" clId="{749B8C87-59F5-3A4E-9B6F-42AB46B8466C}" dt="2025-08-29T09:38:31.336" v="16" actId="1076"/>
        <pc:sldMkLst>
          <pc:docMk/>
          <pc:sldMk cId="2921078542" sldId="256"/>
        </pc:sldMkLst>
        <pc:spChg chg="add mod">
          <ac:chgData name="Antje Olschak" userId="30ccbaad-b817-415d-86cb-596300771684" providerId="ADAL" clId="{749B8C87-59F5-3A4E-9B6F-42AB46B8466C}" dt="2025-08-29T09:38:31.336" v="16" actId="1076"/>
          <ac:spMkLst>
            <pc:docMk/>
            <pc:sldMk cId="2921078542" sldId="256"/>
            <ac:spMk id="4" creationId="{67EC80DB-4F9A-230C-0BC5-E30FBAFB889B}"/>
          </ac:spMkLst>
        </pc:spChg>
        <pc:spChg chg="add mod">
          <ac:chgData name="Antje Olschak" userId="30ccbaad-b817-415d-86cb-596300771684" providerId="ADAL" clId="{749B8C87-59F5-3A4E-9B6F-42AB46B8466C}" dt="2025-08-29T09:38:31.336" v="16" actId="1076"/>
          <ac:spMkLst>
            <pc:docMk/>
            <pc:sldMk cId="2921078542" sldId="256"/>
            <ac:spMk id="5" creationId="{6364CB76-6A97-8D77-78B2-3E8799C5A3AA}"/>
          </ac:spMkLst>
        </pc:spChg>
        <pc:spChg chg="add mod">
          <ac:chgData name="Antje Olschak" userId="30ccbaad-b817-415d-86cb-596300771684" providerId="ADAL" clId="{749B8C87-59F5-3A4E-9B6F-42AB46B8466C}" dt="2025-08-29T09:38:31.336" v="16" actId="1076"/>
          <ac:spMkLst>
            <pc:docMk/>
            <pc:sldMk cId="2921078542" sldId="256"/>
            <ac:spMk id="6" creationId="{30526612-C131-DF9D-B220-540D56B08B79}"/>
          </ac:spMkLst>
        </pc:spChg>
        <pc:picChg chg="add mod">
          <ac:chgData name="Antje Olschak" userId="30ccbaad-b817-415d-86cb-596300771684" providerId="ADAL" clId="{749B8C87-59F5-3A4E-9B6F-42AB46B8466C}" dt="2025-08-29T08:27:15.451" v="14" actId="34135"/>
          <ac:picMkLst>
            <pc:docMk/>
            <pc:sldMk cId="2921078542" sldId="256"/>
            <ac:picMk id="3" creationId="{0263F028-357C-A6AC-DE63-F3B088B1796E}"/>
          </ac:picMkLst>
        </pc:picChg>
      </pc:sldChg>
      <pc:sldChg chg="addSp delSp modSp del mod chgLayout">
        <pc:chgData name="Antje Olschak" userId="30ccbaad-b817-415d-86cb-596300771684" providerId="ADAL" clId="{749B8C87-59F5-3A4E-9B6F-42AB46B8466C}" dt="2025-08-29T07:19:41.580" v="10" actId="2696"/>
        <pc:sldMkLst>
          <pc:docMk/>
          <pc:sldMk cId="1268429828" sldId="257"/>
        </pc:sldMkLst>
        <pc:spChg chg="del">
          <ac:chgData name="Antje Olschak" userId="30ccbaad-b817-415d-86cb-596300771684" providerId="ADAL" clId="{749B8C87-59F5-3A4E-9B6F-42AB46B8466C}" dt="2025-08-29T07:18:42.292" v="2" actId="700"/>
          <ac:spMkLst>
            <pc:docMk/>
            <pc:sldMk cId="1268429828" sldId="257"/>
            <ac:spMk id="2" creationId="{DDA3F28C-B7B6-8221-C44A-63FA2964D671}"/>
          </ac:spMkLst>
        </pc:spChg>
        <pc:spChg chg="add del mod ord">
          <ac:chgData name="Antje Olschak" userId="30ccbaad-b817-415d-86cb-596300771684" providerId="ADAL" clId="{749B8C87-59F5-3A4E-9B6F-42AB46B8466C}" dt="2025-08-29T07:19:18.753" v="6" actId="931"/>
          <ac:spMkLst>
            <pc:docMk/>
            <pc:sldMk cId="1268429828" sldId="257"/>
            <ac:spMk id="6" creationId="{09B8FB8C-ADE7-DF36-BC3A-9A467818DA38}"/>
          </ac:spMkLst>
        </pc:spChg>
        <pc:picChg chg="add mod">
          <ac:chgData name="Antje Olschak" userId="30ccbaad-b817-415d-86cb-596300771684" providerId="ADAL" clId="{749B8C87-59F5-3A4E-9B6F-42AB46B8466C}" dt="2025-08-29T07:19:24.927" v="9" actId="167"/>
          <ac:picMkLst>
            <pc:docMk/>
            <pc:sldMk cId="1268429828" sldId="257"/>
            <ac:picMk id="8" creationId="{8CDA814F-D68C-3A38-2189-6061B48FA415}"/>
          </ac:picMkLst>
        </pc:picChg>
      </pc:sldChg>
      <pc:sldChg chg="new del">
        <pc:chgData name="Antje Olschak" userId="30ccbaad-b817-415d-86cb-596300771684" providerId="ADAL" clId="{749B8C87-59F5-3A4E-9B6F-42AB46B8466C}" dt="2025-08-29T07:19:11.821" v="5" actId="2696"/>
        <pc:sldMkLst>
          <pc:docMk/>
          <pc:sldMk cId="2732729405" sldId="258"/>
        </pc:sldMkLst>
      </pc:sldChg>
      <pc:sldChg chg="new del">
        <pc:chgData name="Antje Olschak" userId="30ccbaad-b817-415d-86cb-596300771684" providerId="ADAL" clId="{749B8C87-59F5-3A4E-9B6F-42AB46B8466C}" dt="2025-08-29T07:18:39.035" v="1" actId="2696"/>
        <pc:sldMkLst>
          <pc:docMk/>
          <pc:sldMk cId="3691839166" sldId="258"/>
        </pc:sldMkLst>
      </pc:sldChg>
      <pc:sldMasterChg chg="modSldLayout">
        <pc:chgData name="Antje Olschak" userId="30ccbaad-b817-415d-86cb-596300771684" providerId="ADAL" clId="{749B8C87-59F5-3A4E-9B6F-42AB46B8466C}" dt="2025-08-29T08:27:08.132" v="12" actId="21"/>
        <pc:sldMasterMkLst>
          <pc:docMk/>
          <pc:sldMasterMk cId="115540451" sldId="2147483660"/>
        </pc:sldMasterMkLst>
        <pc:sldLayoutChg chg="delSp modSp mod">
          <pc:chgData name="Antje Olschak" userId="30ccbaad-b817-415d-86cb-596300771684" providerId="ADAL" clId="{749B8C87-59F5-3A4E-9B6F-42AB46B8466C}" dt="2025-08-29T08:27:08.132" v="12" actId="21"/>
          <pc:sldLayoutMkLst>
            <pc:docMk/>
            <pc:sldMasterMk cId="115540451" sldId="2147483660"/>
            <pc:sldLayoutMk cId="1497137384" sldId="2147483661"/>
          </pc:sldLayoutMkLst>
          <pc:picChg chg="del mod">
            <ac:chgData name="Antje Olschak" userId="30ccbaad-b817-415d-86cb-596300771684" providerId="ADAL" clId="{749B8C87-59F5-3A4E-9B6F-42AB46B8466C}" dt="2025-08-29T08:27:08.132" v="12" actId="21"/>
            <ac:picMkLst>
              <pc:docMk/>
              <pc:sldMasterMk cId="115540451" sldId="2147483660"/>
              <pc:sldLayoutMk cId="1497137384" sldId="2147483661"/>
              <ac:picMk id="11" creationId="{C7024F25-CB42-F701-30EC-634DBF25FFAA}"/>
            </ac:picMkLst>
          </pc:picChg>
        </pc:sldLayoutChg>
      </pc:sldMasterChg>
    </pc:docChg>
  </pc:docChgLst>
  <pc:docChgLst>
    <pc:chgData name="Antje Olschak" userId="30ccbaad-b817-415d-86cb-596300771684" providerId="ADAL" clId="{CC69A0E5-6DFE-0D43-BF09-F8CD3FEBFA35}"/>
    <pc:docChg chg="custSel modSld modMainMaster">
      <pc:chgData name="Antje Olschak" userId="30ccbaad-b817-415d-86cb-596300771684" providerId="ADAL" clId="{CC69A0E5-6DFE-0D43-BF09-F8CD3FEBFA35}" dt="2026-01-19T07:31:41.838" v="113" actId="20577"/>
      <pc:docMkLst>
        <pc:docMk/>
      </pc:docMkLst>
      <pc:sldChg chg="addSp delSp modSp mod modNotesTx">
        <pc:chgData name="Antje Olschak" userId="30ccbaad-b817-415d-86cb-596300771684" providerId="ADAL" clId="{CC69A0E5-6DFE-0D43-BF09-F8CD3FEBFA35}" dt="2026-01-19T07:31:41.838" v="113" actId="20577"/>
        <pc:sldMkLst>
          <pc:docMk/>
          <pc:sldMk cId="2921078542" sldId="256"/>
        </pc:sldMkLst>
        <pc:spChg chg="add del mod">
          <ac:chgData name="Antje Olschak" userId="30ccbaad-b817-415d-86cb-596300771684" providerId="ADAL" clId="{CC69A0E5-6DFE-0D43-BF09-F8CD3FEBFA35}" dt="2026-01-19T07:31:09.950" v="21" actId="478"/>
          <ac:spMkLst>
            <pc:docMk/>
            <pc:sldMk cId="2921078542" sldId="256"/>
            <ac:spMk id="2" creationId="{C7DB09FA-B71B-248A-B32D-6E71BAE4553B}"/>
          </ac:spMkLst>
        </pc:spChg>
        <pc:spChg chg="add mod">
          <ac:chgData name="Antje Olschak" userId="30ccbaad-b817-415d-86cb-596300771684" providerId="ADAL" clId="{CC69A0E5-6DFE-0D43-BF09-F8CD3FEBFA35}" dt="2026-01-19T07:31:10.395" v="22"/>
          <ac:spMkLst>
            <pc:docMk/>
            <pc:sldMk cId="2921078542" sldId="256"/>
            <ac:spMk id="3" creationId="{1958853C-83AF-DA6B-9D21-D85284476AF3}"/>
          </ac:spMkLst>
        </pc:spChg>
        <pc:spChg chg="add mod">
          <ac:chgData name="Antje Olschak" userId="30ccbaad-b817-415d-86cb-596300771684" providerId="ADAL" clId="{CC69A0E5-6DFE-0D43-BF09-F8CD3FEBFA35}" dt="2026-01-19T07:31:17.113" v="33" actId="20577"/>
          <ac:spMkLst>
            <pc:docMk/>
            <pc:sldMk cId="2921078542" sldId="256"/>
            <ac:spMk id="4" creationId="{D3775A3D-D90A-B3D2-B968-141FC04B61B8}"/>
          </ac:spMkLst>
        </pc:spChg>
        <pc:spChg chg="del mod">
          <ac:chgData name="Antje Olschak" userId="30ccbaad-b817-415d-86cb-596300771684" providerId="ADAL" clId="{CC69A0E5-6DFE-0D43-BF09-F8CD3FEBFA35}" dt="2026-01-19T07:31:09.950" v="21" actId="478"/>
          <ac:spMkLst>
            <pc:docMk/>
            <pc:sldMk cId="2921078542" sldId="256"/>
            <ac:spMk id="7" creationId="{F049A1BF-7ABC-5DAB-F3E7-DFABF5A86DC2}"/>
          </ac:spMkLst>
        </pc:spChg>
      </pc:sldChg>
      <pc:sldMasterChg chg="addSp delSp modSp mod modSldLayout">
        <pc:chgData name="Antje Olschak" userId="30ccbaad-b817-415d-86cb-596300771684" providerId="ADAL" clId="{CC69A0E5-6DFE-0D43-BF09-F8CD3FEBFA35}" dt="2026-01-19T07:30:21.779" v="17" actId="14100"/>
        <pc:sldMasterMkLst>
          <pc:docMk/>
          <pc:sldMasterMk cId="115540451" sldId="2147483660"/>
        </pc:sldMasterMkLst>
        <pc:picChg chg="add del mod">
          <ac:chgData name="Antje Olschak" userId="30ccbaad-b817-415d-86cb-596300771684" providerId="ADAL" clId="{CC69A0E5-6DFE-0D43-BF09-F8CD3FEBFA35}" dt="2025-09-08T09:38:43.209" v="8" actId="478"/>
          <ac:picMkLst>
            <pc:docMk/>
            <pc:sldMasterMk cId="115540451" sldId="2147483660"/>
            <ac:picMk id="3" creationId="{8D3CDB04-BDE9-1FD4-0434-F71A93DB732E}"/>
          </ac:picMkLst>
        </pc:picChg>
        <pc:picChg chg="add mod">
          <ac:chgData name="Antje Olschak" userId="30ccbaad-b817-415d-86cb-596300771684" providerId="ADAL" clId="{CC69A0E5-6DFE-0D43-BF09-F8CD3FEBFA35}" dt="2026-01-19T07:30:21.779" v="17" actId="14100"/>
          <ac:picMkLst>
            <pc:docMk/>
            <pc:sldMasterMk cId="115540451" sldId="2147483660"/>
            <ac:picMk id="3" creationId="{D16FD33B-168A-CB32-EBF6-E9860F86A49C}"/>
          </ac:picMkLst>
        </pc:picChg>
        <pc:picChg chg="add del mod">
          <ac:chgData name="Antje Olschak" userId="30ccbaad-b817-415d-86cb-596300771684" providerId="ADAL" clId="{CC69A0E5-6DFE-0D43-BF09-F8CD3FEBFA35}" dt="2026-01-19T07:30:11.479" v="13" actId="478"/>
          <ac:picMkLst>
            <pc:docMk/>
            <pc:sldMasterMk cId="115540451" sldId="2147483660"/>
            <ac:picMk id="4" creationId="{4515708A-F9A8-9534-EBFB-DFA9873ED6AF}"/>
          </ac:picMkLst>
        </pc:picChg>
        <pc:picChg chg="del">
          <ac:chgData name="Antje Olschak" userId="30ccbaad-b817-415d-86cb-596300771684" providerId="ADAL" clId="{CC69A0E5-6DFE-0D43-BF09-F8CD3FEBFA35}" dt="2025-09-08T09:15:06.120" v="0" actId="478"/>
          <ac:picMkLst>
            <pc:docMk/>
            <pc:sldMasterMk cId="115540451" sldId="2147483660"/>
            <ac:picMk id="4" creationId="{9D904D12-73EF-6F48-240B-9281EDAE45D1}"/>
          </ac:picMkLst>
        </pc:picChg>
        <pc:sldLayoutChg chg="modSp mod">
          <pc:chgData name="Antje Olschak" userId="30ccbaad-b817-415d-86cb-596300771684" providerId="ADAL" clId="{CC69A0E5-6DFE-0D43-BF09-F8CD3FEBFA35}" dt="2025-09-08T09:15:22.418" v="7" actId="14100"/>
          <pc:sldLayoutMkLst>
            <pc:docMk/>
            <pc:sldMasterMk cId="115540451" sldId="2147483660"/>
            <pc:sldLayoutMk cId="1497137384" sldId="2147483661"/>
          </pc:sldLayoutMkLst>
          <pc:spChg chg="mod">
            <ac:chgData name="Antje Olschak" userId="30ccbaad-b817-415d-86cb-596300771684" providerId="ADAL" clId="{CC69A0E5-6DFE-0D43-BF09-F8CD3FEBFA35}" dt="2025-09-08T09:15:22.418" v="7" actId="14100"/>
            <ac:spMkLst>
              <pc:docMk/>
              <pc:sldMasterMk cId="115540451" sldId="2147483660"/>
              <pc:sldLayoutMk cId="1497137384" sldId="2147483661"/>
              <ac:spMk id="2" creationId="{E7CB5597-3C21-F6D0-F929-25C0CD4147A0}"/>
            </ac:spMkLst>
          </pc:spChg>
        </pc:sldLayoutChg>
      </pc:sldMasterChg>
    </pc:docChg>
  </pc:docChgLst>
  <pc:docChgLst>
    <pc:chgData name="Antje Olschak" userId="30ccbaad-b817-415d-86cb-596300771684" providerId="ADAL" clId="{15ED4837-DD3A-2B4E-B542-369A099CAC75}"/>
    <pc:docChg chg="custSel modSld modMainMaster">
      <pc:chgData name="Antje Olschak" userId="30ccbaad-b817-415d-86cb-596300771684" providerId="ADAL" clId="{15ED4837-DD3A-2B4E-B542-369A099CAC75}" dt="2025-09-08T07:57:46.042" v="14" actId="14100"/>
      <pc:docMkLst>
        <pc:docMk/>
      </pc:docMkLst>
      <pc:sldChg chg="addSp delSp modSp mod chgLayout">
        <pc:chgData name="Antje Olschak" userId="30ccbaad-b817-415d-86cb-596300771684" providerId="ADAL" clId="{15ED4837-DD3A-2B4E-B542-369A099CAC75}" dt="2025-09-05T12:33:44.842" v="9" actId="700"/>
        <pc:sldMkLst>
          <pc:docMk/>
          <pc:sldMk cId="2921078542" sldId="256"/>
        </pc:sldMkLst>
        <pc:spChg chg="del">
          <ac:chgData name="Antje Olschak" userId="30ccbaad-b817-415d-86cb-596300771684" providerId="ADAL" clId="{15ED4837-DD3A-2B4E-B542-369A099CAC75}" dt="2025-09-05T12:32:35.326" v="0" actId="478"/>
          <ac:spMkLst>
            <pc:docMk/>
            <pc:sldMk cId="2921078542" sldId="256"/>
            <ac:spMk id="2" creationId="{01D75C3C-C5EC-EF03-A7CF-F99062E8297B}"/>
          </ac:spMkLst>
        </pc:spChg>
        <pc:spChg chg="del">
          <ac:chgData name="Antje Olschak" userId="30ccbaad-b817-415d-86cb-596300771684" providerId="ADAL" clId="{15ED4837-DD3A-2B4E-B542-369A099CAC75}" dt="2025-09-05T12:32:35.326" v="0" actId="478"/>
          <ac:spMkLst>
            <pc:docMk/>
            <pc:sldMk cId="2921078542" sldId="256"/>
            <ac:spMk id="4" creationId="{67EC80DB-4F9A-230C-0BC5-E30FBAFB889B}"/>
          </ac:spMkLst>
        </pc:spChg>
        <pc:spChg chg="del">
          <ac:chgData name="Antje Olschak" userId="30ccbaad-b817-415d-86cb-596300771684" providerId="ADAL" clId="{15ED4837-DD3A-2B4E-B542-369A099CAC75}" dt="2025-09-05T12:32:35.326" v="0" actId="478"/>
          <ac:spMkLst>
            <pc:docMk/>
            <pc:sldMk cId="2921078542" sldId="256"/>
            <ac:spMk id="5" creationId="{6364CB76-6A97-8D77-78B2-3E8799C5A3AA}"/>
          </ac:spMkLst>
        </pc:spChg>
        <pc:spChg chg="del">
          <ac:chgData name="Antje Olschak" userId="30ccbaad-b817-415d-86cb-596300771684" providerId="ADAL" clId="{15ED4837-DD3A-2B4E-B542-369A099CAC75}" dt="2025-09-05T12:32:35.326" v="0" actId="478"/>
          <ac:spMkLst>
            <pc:docMk/>
            <pc:sldMk cId="2921078542" sldId="256"/>
            <ac:spMk id="6" creationId="{30526612-C131-DF9D-B220-540D56B08B79}"/>
          </ac:spMkLst>
        </pc:spChg>
        <pc:spChg chg="add mod">
          <ac:chgData name="Antje Olschak" userId="30ccbaad-b817-415d-86cb-596300771684" providerId="ADAL" clId="{15ED4837-DD3A-2B4E-B542-369A099CAC75}" dt="2025-09-05T12:33:44.842" v="9" actId="700"/>
          <ac:spMkLst>
            <pc:docMk/>
            <pc:sldMk cId="2921078542" sldId="256"/>
            <ac:spMk id="7" creationId="{F049A1BF-7ABC-5DAB-F3E7-DFABF5A86DC2}"/>
          </ac:spMkLst>
        </pc:spChg>
        <pc:picChg chg="del">
          <ac:chgData name="Antje Olschak" userId="30ccbaad-b817-415d-86cb-596300771684" providerId="ADAL" clId="{15ED4837-DD3A-2B4E-B542-369A099CAC75}" dt="2025-09-05T12:32:35.326" v="0" actId="478"/>
          <ac:picMkLst>
            <pc:docMk/>
            <pc:sldMk cId="2921078542" sldId="256"/>
            <ac:picMk id="3" creationId="{0263F028-357C-A6AC-DE63-F3B088B1796E}"/>
          </ac:picMkLst>
        </pc:picChg>
      </pc:sldChg>
      <pc:sldMasterChg chg="addSp delSp modSp mod modSldLayout">
        <pc:chgData name="Antje Olschak" userId="30ccbaad-b817-415d-86cb-596300771684" providerId="ADAL" clId="{15ED4837-DD3A-2B4E-B542-369A099CAC75}" dt="2025-09-08T07:57:46.042" v="14" actId="14100"/>
        <pc:sldMasterMkLst>
          <pc:docMk/>
          <pc:sldMasterMk cId="115540451" sldId="2147483660"/>
        </pc:sldMasterMkLst>
        <pc:picChg chg="add del mod">
          <ac:chgData name="Antje Olschak" userId="30ccbaad-b817-415d-86cb-596300771684" providerId="ADAL" clId="{15ED4837-DD3A-2B4E-B542-369A099CAC75}" dt="2025-09-08T07:57:36.607" v="10" actId="478"/>
          <ac:picMkLst>
            <pc:docMk/>
            <pc:sldMasterMk cId="115540451" sldId="2147483660"/>
            <ac:picMk id="3" creationId="{16F8981B-3E43-B825-A331-0B84B76EEB65}"/>
          </ac:picMkLst>
        </pc:picChg>
        <pc:picChg chg="add mod">
          <ac:chgData name="Antje Olschak" userId="30ccbaad-b817-415d-86cb-596300771684" providerId="ADAL" clId="{15ED4837-DD3A-2B4E-B542-369A099CAC75}" dt="2025-09-08T07:57:46.042" v="14" actId="14100"/>
          <ac:picMkLst>
            <pc:docMk/>
            <pc:sldMasterMk cId="115540451" sldId="2147483660"/>
            <ac:picMk id="4" creationId="{9D904D12-73EF-6F48-240B-9281EDAE45D1}"/>
          </ac:picMkLst>
        </pc:picChg>
        <pc:picChg chg="del">
          <ac:chgData name="Antje Olschak" userId="30ccbaad-b817-415d-86cb-596300771684" providerId="ADAL" clId="{15ED4837-DD3A-2B4E-B542-369A099CAC75}" dt="2025-09-05T12:32:45.637" v="2" actId="478"/>
          <ac:picMkLst>
            <pc:docMk/>
            <pc:sldMasterMk cId="115540451" sldId="2147483660"/>
            <ac:picMk id="7" creationId="{7FD172A4-D608-CBB6-2D63-F2235796F40B}"/>
          </ac:picMkLst>
        </pc:picChg>
        <pc:sldLayoutChg chg="addSp delSp modSp mod">
          <pc:chgData name="Antje Olschak" userId="30ccbaad-b817-415d-86cb-596300771684" providerId="ADAL" clId="{15ED4837-DD3A-2B4E-B542-369A099CAC75}" dt="2025-09-05T12:33:38.449" v="8" actId="14100"/>
          <pc:sldLayoutMkLst>
            <pc:docMk/>
            <pc:sldMasterMk cId="115540451" sldId="2147483660"/>
            <pc:sldLayoutMk cId="1497137384" sldId="2147483661"/>
          </pc:sldLayoutMkLst>
          <pc:spChg chg="add mod">
            <ac:chgData name="Antje Olschak" userId="30ccbaad-b817-415d-86cb-596300771684" providerId="ADAL" clId="{15ED4837-DD3A-2B4E-B542-369A099CAC75}" dt="2025-09-05T12:33:38.449" v="8" actId="14100"/>
            <ac:spMkLst>
              <pc:docMk/>
              <pc:sldMasterMk cId="115540451" sldId="2147483660"/>
              <pc:sldLayoutMk cId="1497137384" sldId="2147483661"/>
              <ac:spMk id="2" creationId="{E7CB5597-3C21-F6D0-F929-25C0CD4147A0}"/>
            </ac:spMkLst>
          </pc:spChg>
          <pc:spChg chg="del">
            <ac:chgData name="Antje Olschak" userId="30ccbaad-b817-415d-86cb-596300771684" providerId="ADAL" clId="{15ED4837-DD3A-2B4E-B542-369A099CAC75}" dt="2025-09-05T12:32:42.529" v="1" actId="478"/>
            <ac:spMkLst>
              <pc:docMk/>
              <pc:sldMasterMk cId="115540451" sldId="2147483660"/>
              <pc:sldLayoutMk cId="1497137384" sldId="2147483661"/>
              <ac:spMk id="9" creationId="{AB97B3A5-C2C1-532D-18E1-B23B160DC0AA}"/>
            </ac:spMkLst>
          </pc:spChg>
          <pc:picChg chg="del">
            <ac:chgData name="Antje Olschak" userId="30ccbaad-b817-415d-86cb-596300771684" providerId="ADAL" clId="{15ED4837-DD3A-2B4E-B542-369A099CAC75}" dt="2025-09-05T12:32:42.529" v="1" actId="478"/>
            <ac:picMkLst>
              <pc:docMk/>
              <pc:sldMasterMk cId="115540451" sldId="2147483660"/>
              <pc:sldLayoutMk cId="1497137384" sldId="2147483661"/>
              <ac:picMk id="8" creationId="{3A799B0E-C670-5D73-0ECD-8DEA0F56ACE1}"/>
            </ac:picMkLst>
          </pc:picChg>
          <pc:picChg chg="del">
            <ac:chgData name="Antje Olschak" userId="30ccbaad-b817-415d-86cb-596300771684" providerId="ADAL" clId="{15ED4837-DD3A-2B4E-B542-369A099CAC75}" dt="2025-09-05T12:32:42.529" v="1" actId="478"/>
            <ac:picMkLst>
              <pc:docMk/>
              <pc:sldMasterMk cId="115540451" sldId="2147483660"/>
              <pc:sldLayoutMk cId="1497137384" sldId="2147483661"/>
              <ac:picMk id="10" creationId="{959DF4E0-E46A-3192-FCE9-B623CE5BE761}"/>
            </ac:picMkLst>
          </pc:picChg>
          <pc:picChg chg="del">
            <ac:chgData name="Antje Olschak" userId="30ccbaad-b817-415d-86cb-596300771684" providerId="ADAL" clId="{15ED4837-DD3A-2B4E-B542-369A099CAC75}" dt="2025-09-05T12:32:42.529" v="1" actId="478"/>
            <ac:picMkLst>
              <pc:docMk/>
              <pc:sldMasterMk cId="115540451" sldId="2147483660"/>
              <pc:sldLayoutMk cId="1497137384" sldId="2147483661"/>
              <ac:picMk id="12" creationId="{8B78C49E-6F89-E226-F670-61B431CAC74E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073BCA-995C-B449-9051-6D6945D09BA8}" type="datetimeFigureOut">
              <a:rPr lang="de-DE" smtClean="0"/>
              <a:t>19.01.26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2067C8-8781-AC43-AD7C-29BA03AAE99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4953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Logo &amp; Titel durch klicken hinzufügen &gt; Export als JPG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2067C8-8781-AC43-AD7C-29BA03AAE99D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9482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7">
            <a:extLst>
              <a:ext uri="{FF2B5EF4-FFF2-40B4-BE49-F238E27FC236}">
                <a16:creationId xmlns:a16="http://schemas.microsoft.com/office/drawing/2014/main" id="{E7CB5597-3C21-F6D0-F929-25C0CD4147A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3705" y="4937759"/>
            <a:ext cx="12415217" cy="6766561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97137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Kleidung, Screenshot, Text, Menschliches Gesicht enthält.&#10;&#10;Automatisch generierte Beschreibung">
            <a:extLst>
              <a:ext uri="{FF2B5EF4-FFF2-40B4-BE49-F238E27FC236}">
                <a16:creationId xmlns:a16="http://schemas.microsoft.com/office/drawing/2014/main" id="{D16FD33B-168A-CB32-EBF6-E9860F86A49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6" y="-1"/>
            <a:ext cx="13715554" cy="24383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40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6">
            <a:extLst>
              <a:ext uri="{FF2B5EF4-FFF2-40B4-BE49-F238E27FC236}">
                <a16:creationId xmlns:a16="http://schemas.microsoft.com/office/drawing/2014/main" id="{1958853C-83AF-DA6B-9D21-D85284476AF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44000" y="4937759"/>
            <a:ext cx="4094922" cy="6766561"/>
          </a:xfrm>
        </p:spPr>
        <p:txBody>
          <a:bodyPr/>
          <a:lstStyle/>
          <a:p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3775A3D-D90A-B3D2-B968-141FC04B61B8}"/>
              </a:ext>
            </a:extLst>
          </p:cNvPr>
          <p:cNvSpPr txBox="1"/>
          <p:nvPr/>
        </p:nvSpPr>
        <p:spPr>
          <a:xfrm>
            <a:off x="905142" y="4937759"/>
            <a:ext cx="8532452" cy="6914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7600"/>
              </a:lnSpc>
            </a:pP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4 </a:t>
            </a:r>
            <a:r>
              <a:rPr lang="de-DE" sz="6600" b="1" dirty="0" err="1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zlg</a:t>
            </a: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 </a:t>
            </a:r>
            <a:b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</a:b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Titel der </a:t>
            </a:r>
            <a:b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</a:br>
            <a:r>
              <a:rPr lang="de-DE" sz="6600" b="1" dirty="0" err="1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Masterclass</a:t>
            </a: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 </a:t>
            </a:r>
          </a:p>
          <a:p>
            <a:pPr>
              <a:lnSpc>
                <a:spcPts val="7600"/>
              </a:lnSpc>
            </a:pP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einfügen…</a:t>
            </a:r>
          </a:p>
          <a:p>
            <a:pPr>
              <a:lnSpc>
                <a:spcPts val="7600"/>
              </a:lnSpc>
            </a:pPr>
            <a:endParaRPr lang="de-DE" sz="6600" b="1" dirty="0">
              <a:solidFill>
                <a:srgbClr val="1B6675"/>
              </a:solidFill>
              <a:latin typeface="Roboto Slab" pitchFamily="2" charset="0"/>
              <a:ea typeface="Roboto Slab" pitchFamily="2" charset="0"/>
            </a:endParaRPr>
          </a:p>
          <a:p>
            <a:pPr>
              <a:lnSpc>
                <a:spcPts val="7600"/>
              </a:lnSpc>
            </a:pPr>
            <a:endParaRPr lang="de-DE" sz="6600" b="1" dirty="0">
              <a:solidFill>
                <a:srgbClr val="1B6675"/>
              </a:solidFill>
              <a:latin typeface="Roboto Slab" pitchFamily="2" charset="0"/>
              <a:ea typeface="Roboto Slab" pitchFamily="2" charset="0"/>
            </a:endParaRPr>
          </a:p>
          <a:p>
            <a:pPr>
              <a:lnSpc>
                <a:spcPts val="7600"/>
              </a:lnSpc>
            </a:pPr>
            <a:endParaRPr lang="de-DE" sz="6600" b="1" dirty="0">
              <a:solidFill>
                <a:srgbClr val="1B6675"/>
              </a:solidFill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078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DB78C2FA4BCB840AF2385C0484DFCA4" ma:contentTypeVersion="14" ma:contentTypeDescription="Ein neues Dokument erstellen." ma:contentTypeScope="" ma:versionID="7d0343d63ed914d5aac3293b6e01876c">
  <xsd:schema xmlns:xsd="http://www.w3.org/2001/XMLSchema" xmlns:xs="http://www.w3.org/2001/XMLSchema" xmlns:p="http://schemas.microsoft.com/office/2006/metadata/properties" xmlns:ns2="05c64dbb-be50-4455-bf45-574a25da3b4b" xmlns:ns3="648efc8f-fbcc-4d1d-9389-dc05c9823c43" targetNamespace="http://schemas.microsoft.com/office/2006/metadata/properties" ma:root="true" ma:fieldsID="466eed32bb3c7055a4bc0ac35b67c09a" ns2:_="" ns3:_="">
    <xsd:import namespace="05c64dbb-be50-4455-bf45-574a25da3b4b"/>
    <xsd:import namespace="648efc8f-fbcc-4d1d-9389-dc05c9823c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c64dbb-be50-4455-bf45-574a25da3b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f592c8d1-607e-4744-a239-9db2e3de97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  <xsd:element name="_Flow_SignoffStatus" ma:index="21" nillable="true" ma:displayName="Status Unterschrift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8efc8f-fbcc-4d1d-9389-dc05c9823c4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230e442-1b34-408a-9ad0-60892ac0de62}" ma:internalName="TaxCatchAll" ma:showField="CatchAllData" ma:web="648efc8f-fbcc-4d1d-9389-dc05c9823c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8efc8f-fbcc-4d1d-9389-dc05c9823c43" xsi:nil="true"/>
    <lcf76f155ced4ddcb4097134ff3c332f xmlns="05c64dbb-be50-4455-bf45-574a25da3b4b">
      <Terms xmlns="http://schemas.microsoft.com/office/infopath/2007/PartnerControls"/>
    </lcf76f155ced4ddcb4097134ff3c332f>
    <_Flow_SignoffStatus xmlns="05c64dbb-be50-4455-bf45-574a25da3b4b" xsi:nil="true"/>
  </documentManagement>
</p:properties>
</file>

<file path=customXml/itemProps1.xml><?xml version="1.0" encoding="utf-8"?>
<ds:datastoreItem xmlns:ds="http://schemas.openxmlformats.org/officeDocument/2006/customXml" ds:itemID="{33831EE6-8ECB-4178-BBA4-530BE38E5E28}"/>
</file>

<file path=customXml/itemProps2.xml><?xml version="1.0" encoding="utf-8"?>
<ds:datastoreItem xmlns:ds="http://schemas.openxmlformats.org/officeDocument/2006/customXml" ds:itemID="{ADB9F3ED-293E-4260-8879-EEF28C8A93D5}"/>
</file>

<file path=customXml/itemProps3.xml><?xml version="1.0" encoding="utf-8"?>
<ds:datastoreItem xmlns:ds="http://schemas.openxmlformats.org/officeDocument/2006/customXml" ds:itemID="{C865375F-3B75-4547-A000-C00E49A0414F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</Words>
  <Application>Microsoft Macintosh PowerPoint</Application>
  <PresentationFormat>Benutzerdefiniert</PresentationFormat>
  <Paragraphs>5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Aptos</vt:lpstr>
      <vt:lpstr>Arial</vt:lpstr>
      <vt:lpstr>Roboto Slab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Antje Olschak</dc:creator>
  <cp:lastModifiedBy>Antje Olschak</cp:lastModifiedBy>
  <cp:revision>1</cp:revision>
  <dcterms:created xsi:type="dcterms:W3CDTF">2025-08-29T07:15:14Z</dcterms:created>
  <dcterms:modified xsi:type="dcterms:W3CDTF">2026-01-19T07:31:49Z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0x010100CDB78C2FA4BCB840AF2385C0484DFCA4</vt:lpwstr>
  </property>
</Properties>
</file>