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sldIdLst>
    <p:sldId id="256" r:id="rId5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BFD40D-05EF-FB1B-14FA-622EE37B88D2}" v="4" dt="2026-02-05T09:52:27.7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60" d="100"/>
          <a:sy n="60" d="100"/>
        </p:scale>
        <p:origin x="280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je Olschak" userId="30ccbaad-b817-415d-86cb-596300771684" providerId="ADAL" clId="{18C74FAE-1CDD-A544-B575-271E2C0FB002}"/>
    <pc:docChg chg="custSel modSld modMainMaster">
      <pc:chgData name="Antje Olschak" userId="30ccbaad-b817-415d-86cb-596300771684" providerId="ADAL" clId="{18C74FAE-1CDD-A544-B575-271E2C0FB002}" dt="2026-01-19T07:52:46.035" v="11" actId="166"/>
      <pc:docMkLst>
        <pc:docMk/>
      </pc:docMkLst>
      <pc:sldChg chg="addSp delSp modSp mod">
        <pc:chgData name="Antje Olschak" userId="30ccbaad-b817-415d-86cb-596300771684" providerId="ADAL" clId="{18C74FAE-1CDD-A544-B575-271E2C0FB002}" dt="2026-01-19T07:52:46.035" v="11" actId="166"/>
        <pc:sldMkLst>
          <pc:docMk/>
          <pc:sldMk cId="1189374637" sldId="256"/>
        </pc:sldMkLst>
        <pc:spChg chg="add mod">
          <ac:chgData name="Antje Olschak" userId="30ccbaad-b817-415d-86cb-596300771684" providerId="ADAL" clId="{18C74FAE-1CDD-A544-B575-271E2C0FB002}" dt="2026-01-19T07:52:18.578" v="10" actId="1076"/>
          <ac:spMkLst>
            <pc:docMk/>
            <pc:sldMk cId="1189374637" sldId="256"/>
            <ac:spMk id="3" creationId="{D33F5319-62A0-50C4-6DA9-8BD4479BD6AA}"/>
          </ac:spMkLst>
        </pc:spChg>
        <pc:spChg chg="add mod">
          <ac:chgData name="Antje Olschak" userId="30ccbaad-b817-415d-86cb-596300771684" providerId="ADAL" clId="{18C74FAE-1CDD-A544-B575-271E2C0FB002}" dt="2026-01-19T07:52:18.578" v="10" actId="1076"/>
          <ac:spMkLst>
            <pc:docMk/>
            <pc:sldMk cId="1189374637" sldId="256"/>
            <ac:spMk id="4" creationId="{C0AFB0A9-5F08-1390-2A40-04162886F45E}"/>
          </ac:spMkLst>
        </pc:spChg>
        <pc:spChg chg="add mod">
          <ac:chgData name="Antje Olschak" userId="30ccbaad-b817-415d-86cb-596300771684" providerId="ADAL" clId="{18C74FAE-1CDD-A544-B575-271E2C0FB002}" dt="2026-01-19T07:52:18.578" v="10" actId="1076"/>
          <ac:spMkLst>
            <pc:docMk/>
            <pc:sldMk cId="1189374637" sldId="256"/>
            <ac:spMk id="5" creationId="{C518CB92-46BD-70FD-F53B-611F6CF074F9}"/>
          </ac:spMkLst>
        </pc:spChg>
        <pc:picChg chg="add mod">
          <ac:chgData name="Antje Olschak" userId="30ccbaad-b817-415d-86cb-596300771684" providerId="ADAL" clId="{18C74FAE-1CDD-A544-B575-271E2C0FB002}" dt="2026-01-19T07:52:46.035" v="11" actId="166"/>
          <ac:picMkLst>
            <pc:docMk/>
            <pc:sldMk cId="1189374637" sldId="256"/>
            <ac:picMk id="2" creationId="{BC72F4BC-F75F-B685-D62D-3FA4A25A3AD3}"/>
          </ac:picMkLst>
        </pc:picChg>
      </pc:sldChg>
      <pc:sldMasterChg chg="addSp delSp modSp mod">
        <pc:chgData name="Antje Olschak" userId="30ccbaad-b817-415d-86cb-596300771684" providerId="ADAL" clId="{18C74FAE-1CDD-A544-B575-271E2C0FB002}" dt="2026-01-19T07:51:55.508" v="6" actId="21"/>
        <pc:sldMasterMkLst>
          <pc:docMk/>
          <pc:sldMasterMk cId="3754479593" sldId="2147483660"/>
        </pc:sldMasterMkLst>
        <pc:picChg chg="add mod">
          <ac:chgData name="Antje Olschak" userId="30ccbaad-b817-415d-86cb-596300771684" providerId="ADAL" clId="{18C74FAE-1CDD-A544-B575-271E2C0FB002}" dt="2026-01-19T07:51:22.727" v="5" actId="167"/>
          <ac:picMkLst>
            <pc:docMk/>
            <pc:sldMasterMk cId="3754479593" sldId="2147483660"/>
            <ac:picMk id="3" creationId="{CA6BBB53-D5F2-2154-A377-731333DF613F}"/>
          </ac:picMkLst>
        </pc:picChg>
      </pc:sldMasterChg>
    </pc:docChg>
  </pc:docChgLst>
  <pc:docChgLst>
    <pc:chgData name="Maria Prinz" userId="S::maria.prinz@bvmw.de::5bde6707-36b7-4034-8eaf-f3c61ad7ba82" providerId="AD" clId="Web-{90BFD40D-05EF-FB1B-14FA-622EE37B88D2}"/>
    <pc:docChg chg="modSld">
      <pc:chgData name="Maria Prinz" userId="S::maria.prinz@bvmw.de::5bde6707-36b7-4034-8eaf-f3c61ad7ba82" providerId="AD" clId="Web-{90BFD40D-05EF-FB1B-14FA-622EE37B88D2}" dt="2026-02-05T09:52:26.905" v="0" actId="20577"/>
      <pc:docMkLst>
        <pc:docMk/>
      </pc:docMkLst>
      <pc:sldChg chg="modSp">
        <pc:chgData name="Maria Prinz" userId="S::maria.prinz@bvmw.de::5bde6707-36b7-4034-8eaf-f3c61ad7ba82" providerId="AD" clId="Web-{90BFD40D-05EF-FB1B-14FA-622EE37B88D2}" dt="2026-02-05T09:52:26.905" v="0" actId="20577"/>
        <pc:sldMkLst>
          <pc:docMk/>
          <pc:sldMk cId="1189374637" sldId="256"/>
        </pc:sldMkLst>
        <pc:spChg chg="mod">
          <ac:chgData name="Maria Prinz" userId="S::maria.prinz@bvmw.de::5bde6707-36b7-4034-8eaf-f3c61ad7ba82" providerId="AD" clId="Web-{90BFD40D-05EF-FB1B-14FA-622EE37B88D2}" dt="2026-02-05T09:52:26.905" v="0" actId="20577"/>
          <ac:spMkLst>
            <pc:docMk/>
            <pc:sldMk cId="1189374637" sldId="256"/>
            <ac:spMk id="3" creationId="{D33F5319-62A0-50C4-6DA9-8BD4479BD6A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04F7CA-1F1A-B04F-90A7-5D6FD3F2756F}" type="datetimeFigureOut">
              <a:rPr lang="de-DE" smtClean="0"/>
              <a:t>05.02.2026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A38FA1-86E0-EA4F-A3AA-549F9FEBF05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009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1pPr>
    <a:lvl2pPr marL="65836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2pPr>
    <a:lvl3pPr marL="131673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3pPr>
    <a:lvl4pPr marL="197510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4pPr>
    <a:lvl5pPr marL="2633472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5pPr>
    <a:lvl6pPr marL="3291840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6pPr>
    <a:lvl7pPr marL="3950208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7pPr>
    <a:lvl8pPr marL="4608576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8pPr>
    <a:lvl9pPr marL="5266944" algn="l" defTabSz="1316736" rtl="0" eaLnBrk="1" latinLnBrk="0" hangingPunct="1">
      <a:defRPr sz="172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31673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Bild durch klicken hinzufügen. &gt; Name, Position und Organisation ausfüllen. &gt; Export als JPG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A38FA1-86E0-EA4F-A3AA-549F9FEBF05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2649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20083E93-53D0-BF97-E96D-C94B1A04F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2975" y="8352464"/>
            <a:ext cx="4772025" cy="491961"/>
          </a:xfrm>
          <a:prstGeom prst="rect">
            <a:avLst/>
          </a:prstGeom>
        </p:spPr>
      </p:pic>
      <p:pic>
        <p:nvPicPr>
          <p:cNvPr id="8" name="Grafik 7" descr="Ein Bild, das Schrift, Text, Grafiken, Design enthält.&#10;&#10;Automatisch generierte Beschreibung">
            <a:extLst>
              <a:ext uri="{FF2B5EF4-FFF2-40B4-BE49-F238E27FC236}">
                <a16:creationId xmlns:a16="http://schemas.microsoft.com/office/drawing/2014/main" id="{236CCE78-B286-94F4-1AEA-2CD614BFE43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7949" y="2715879"/>
            <a:ext cx="3788051" cy="961733"/>
          </a:xfrm>
          <a:prstGeom prst="rect">
            <a:avLst/>
          </a:prstGeom>
        </p:spPr>
      </p:pic>
      <p:sp>
        <p:nvSpPr>
          <p:cNvPr id="9" name="Bildplatzhalter 9">
            <a:extLst>
              <a:ext uri="{FF2B5EF4-FFF2-40B4-BE49-F238E27FC236}">
                <a16:creationId xmlns:a16="http://schemas.microsoft.com/office/drawing/2014/main" id="{4A4FCB82-7A16-D08E-9AF8-10D2661B152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42975" y="765477"/>
            <a:ext cx="6774425" cy="6774425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7431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Text, Grafikdesign, Design enthält.&#10;&#10;Automatisch generierte Beschreibung">
            <a:extLst>
              <a:ext uri="{FF2B5EF4-FFF2-40B4-BE49-F238E27FC236}">
                <a16:creationId xmlns:a16="http://schemas.microsoft.com/office/drawing/2014/main" id="{CA6BBB53-D5F2-2154-A377-731333DF61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479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>
            <a:extLst>
              <a:ext uri="{FF2B5EF4-FFF2-40B4-BE49-F238E27FC236}">
                <a16:creationId xmlns:a16="http://schemas.microsoft.com/office/drawing/2014/main" id="{7D5F8DC5-B0D5-3368-8C93-EA638B7706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D33F5319-62A0-50C4-6DA9-8BD4479BD6AA}"/>
              </a:ext>
            </a:extLst>
          </p:cNvPr>
          <p:cNvSpPr txBox="1"/>
          <p:nvPr/>
        </p:nvSpPr>
        <p:spPr>
          <a:xfrm>
            <a:off x="942975" y="10132476"/>
            <a:ext cx="12019990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DE" sz="6000" b="1" dirty="0">
                <a:solidFill>
                  <a:schemeClr val="tx2"/>
                </a:solidFill>
                <a:latin typeface="Arial"/>
                <a:cs typeface="Arial"/>
              </a:rPr>
              <a:t>Vorname Nachname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0AFB0A9-5F08-1390-2A40-04162886F45E}"/>
              </a:ext>
            </a:extLst>
          </p:cNvPr>
          <p:cNvSpPr txBox="1"/>
          <p:nvPr/>
        </p:nvSpPr>
        <p:spPr>
          <a:xfrm>
            <a:off x="942975" y="11600897"/>
            <a:ext cx="12019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>
                <a:solidFill>
                  <a:srgbClr val="0D29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Platzhalter Position, 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C518CB92-46BD-70FD-F53B-611F6CF074F9}"/>
              </a:ext>
            </a:extLst>
          </p:cNvPr>
          <p:cNvSpPr txBox="1"/>
          <p:nvPr/>
        </p:nvSpPr>
        <p:spPr>
          <a:xfrm>
            <a:off x="942975" y="12383152"/>
            <a:ext cx="120199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>
                <a:solidFill>
                  <a:srgbClr val="0D29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Platzhalter Organisation </a:t>
            </a:r>
          </a:p>
        </p:txBody>
      </p:sp>
      <p:pic>
        <p:nvPicPr>
          <p:cNvPr id="2" name="Grafik 1" descr="Ein Bild, das Screenshot, Grafiken, Grafikdesign, Design enthält.&#10;&#10;Automatisch generierte Beschreibung">
            <a:extLst>
              <a:ext uri="{FF2B5EF4-FFF2-40B4-BE49-F238E27FC236}">
                <a16:creationId xmlns:a16="http://schemas.microsoft.com/office/drawing/2014/main" id="{BC72F4BC-F75F-B685-D62D-3FA4A25A3A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3359" y="1303780"/>
            <a:ext cx="6944833" cy="984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374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B78C2FA4BCB840AF2385C0484DFCA4" ma:contentTypeVersion="14" ma:contentTypeDescription="Ein neues Dokument erstellen." ma:contentTypeScope="" ma:versionID="7d0343d63ed914d5aac3293b6e01876c">
  <xsd:schema xmlns:xsd="http://www.w3.org/2001/XMLSchema" xmlns:xs="http://www.w3.org/2001/XMLSchema" xmlns:p="http://schemas.microsoft.com/office/2006/metadata/properties" xmlns:ns2="05c64dbb-be50-4455-bf45-574a25da3b4b" xmlns:ns3="648efc8f-fbcc-4d1d-9389-dc05c9823c43" targetNamespace="http://schemas.microsoft.com/office/2006/metadata/properties" ma:root="true" ma:fieldsID="466eed32bb3c7055a4bc0ac35b67c09a" ns2:_="" ns3:_="">
    <xsd:import namespace="05c64dbb-be50-4455-bf45-574a25da3b4b"/>
    <xsd:import namespace="648efc8f-fbcc-4d1d-9389-dc05c9823c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64dbb-be50-4455-bf45-574a25da3b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f592c8d1-607e-4744-a239-9db2e3de97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1" nillable="true" ma:displayName="Status Unterschrift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efc8f-fbcc-4d1d-9389-dc05c9823c4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230e442-1b34-408a-9ad0-60892ac0de62}" ma:internalName="TaxCatchAll" ma:showField="CatchAllData" ma:web="648efc8f-fbcc-4d1d-9389-dc05c9823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8efc8f-fbcc-4d1d-9389-dc05c9823c43" xsi:nil="true"/>
    <lcf76f155ced4ddcb4097134ff3c332f xmlns="05c64dbb-be50-4455-bf45-574a25da3b4b">
      <Terms xmlns="http://schemas.microsoft.com/office/infopath/2007/PartnerControls"/>
    </lcf76f155ced4ddcb4097134ff3c332f>
    <_Flow_SignoffStatus xmlns="05c64dbb-be50-4455-bf45-574a25da3b4b" xsi:nil="true"/>
  </documentManagement>
</p:properties>
</file>

<file path=customXml/itemProps1.xml><?xml version="1.0" encoding="utf-8"?>
<ds:datastoreItem xmlns:ds="http://schemas.openxmlformats.org/officeDocument/2006/customXml" ds:itemID="{60D2091D-E028-4664-857D-AB4AA2C0B4D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DBF22CC-4EC7-419E-966A-DBDADA6F9C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5c64dbb-be50-4455-bf45-574a25da3b4b"/>
    <ds:schemaRef ds:uri="648efc8f-fbcc-4d1d-9389-dc05c9823c4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9F849A4-3DC8-497C-8B57-A712002CEB6B}">
  <ds:schemaRefs>
    <ds:schemaRef ds:uri="http://schemas.microsoft.com/office/2006/metadata/properties"/>
    <ds:schemaRef ds:uri="http://schemas.microsoft.com/office/infopath/2007/PartnerControls"/>
    <ds:schemaRef ds:uri="648efc8f-fbcc-4d1d-9389-dc05c9823c43"/>
    <ds:schemaRef ds:uri="05c64dbb-be50-4455-bf45-574a25da3b4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</Words>
  <Application>Microsoft Office PowerPoint</Application>
  <PresentationFormat>Benutzerdefiniert</PresentationFormat>
  <Paragraphs>5</Paragraphs>
  <Slides>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Antje Olschak</dc:creator>
  <cp:lastModifiedBy>Antje Olschak</cp:lastModifiedBy>
  <cp:revision>3</cp:revision>
  <dcterms:created xsi:type="dcterms:W3CDTF">2025-08-28T09:28:49Z</dcterms:created>
  <dcterms:modified xsi:type="dcterms:W3CDTF">2026-02-05T09:52:37Z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0x010100CDB78C2FA4BCB840AF2385C0484DFCA4</vt:lpwstr>
  </property>
  <property fmtid="{D5CDD505-2E9C-101B-9397-08002B2CF9AE}" pid="3" name="MediaServiceImageTags">
    <vt:lpwstr/>
  </property>
</Properties>
</file>