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6" r:id="rId2"/>
  </p:sldIdLst>
  <p:sldSz cx="13716000" cy="17146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9ECB00-7E3E-F54B-A85E-6D96B70A552B}" v="6" dt="2026-02-05T12:48:55.1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11"/>
    <p:restoredTop sz="94694"/>
  </p:normalViewPr>
  <p:slideViewPr>
    <p:cSldViewPr snapToGrid="0">
      <p:cViewPr varScale="1">
        <p:scale>
          <a:sx n="51" d="100"/>
          <a:sy n="51" d="100"/>
        </p:scale>
        <p:origin x="3224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tje Olschak" userId="30ccbaad-b817-415d-86cb-596300771684" providerId="ADAL" clId="{B49CA103-4CB4-DB4F-92F7-3BB6DAE33709}"/>
    <pc:docChg chg="undo custSel modSld modMainMaster">
      <pc:chgData name="Antje Olschak" userId="30ccbaad-b817-415d-86cb-596300771684" providerId="ADAL" clId="{B49CA103-4CB4-DB4F-92F7-3BB6DAE33709}" dt="2025-08-29T07:21:29.360" v="8" actId="931"/>
      <pc:docMkLst>
        <pc:docMk/>
      </pc:docMkLst>
      <pc:sldChg chg="addSp delSp modSp mod">
        <pc:chgData name="Antje Olschak" userId="30ccbaad-b817-415d-86cb-596300771684" providerId="ADAL" clId="{B49CA103-4CB4-DB4F-92F7-3BB6DAE33709}" dt="2025-08-29T07:21:29.360" v="8" actId="931"/>
        <pc:sldMkLst>
          <pc:docMk/>
          <pc:sldMk cId="4041533250" sldId="256"/>
        </pc:sldMkLst>
        <pc:spChg chg="add del">
          <ac:chgData name="Antje Olschak" userId="30ccbaad-b817-415d-86cb-596300771684" providerId="ADAL" clId="{B49CA103-4CB4-DB4F-92F7-3BB6DAE33709}" dt="2025-08-29T07:21:29.360" v="8" actId="931"/>
          <ac:spMkLst>
            <pc:docMk/>
            <pc:sldMk cId="4041533250" sldId="256"/>
            <ac:spMk id="12" creationId="{2D265F8D-0F3F-82D5-2F8D-1AAF73018B00}"/>
          </ac:spMkLst>
        </pc:spChg>
        <pc:picChg chg="add mod">
          <ac:chgData name="Antje Olschak" userId="30ccbaad-b817-415d-86cb-596300771684" providerId="ADAL" clId="{B49CA103-4CB4-DB4F-92F7-3BB6DAE33709}" dt="2025-08-29T07:21:03.453" v="3" actId="34135"/>
          <ac:picMkLst>
            <pc:docMk/>
            <pc:sldMk cId="4041533250" sldId="256"/>
            <ac:picMk id="16" creationId="{362FAD22-00B5-9781-C0F4-E31B88CE0F3E}"/>
          </ac:picMkLst>
        </pc:picChg>
        <pc:picChg chg="add mod">
          <ac:chgData name="Antje Olschak" userId="30ccbaad-b817-415d-86cb-596300771684" providerId="ADAL" clId="{B49CA103-4CB4-DB4F-92F7-3BB6DAE33709}" dt="2025-08-29T07:21:29.360" v="8" actId="931"/>
          <ac:picMkLst>
            <pc:docMk/>
            <pc:sldMk cId="4041533250" sldId="256"/>
            <ac:picMk id="18" creationId="{02002EC4-E7E3-CB4D-F8AA-E21359EFBFB0}"/>
          </ac:picMkLst>
        </pc:picChg>
      </pc:sldChg>
      <pc:sldMasterChg chg="delSp mod modSldLayout">
        <pc:chgData name="Antje Olschak" userId="30ccbaad-b817-415d-86cb-596300771684" providerId="ADAL" clId="{B49CA103-4CB4-DB4F-92F7-3BB6DAE33709}" dt="2025-08-29T07:20:50.729" v="1" actId="21"/>
        <pc:sldMasterMkLst>
          <pc:docMk/>
          <pc:sldMasterMk cId="3831757568" sldId="2147483660"/>
        </pc:sldMasterMkLst>
        <pc:picChg chg="del">
          <ac:chgData name="Antje Olschak" userId="30ccbaad-b817-415d-86cb-596300771684" providerId="ADAL" clId="{B49CA103-4CB4-DB4F-92F7-3BB6DAE33709}" dt="2025-08-29T07:20:50.729" v="1" actId="21"/>
          <ac:picMkLst>
            <pc:docMk/>
            <pc:sldMasterMk cId="3831757568" sldId="2147483660"/>
            <ac:picMk id="8" creationId="{6108C7F9-1896-29E6-DD79-A605949B6059}"/>
          </ac:picMkLst>
        </pc:picChg>
        <pc:sldLayoutChg chg="delSp mod">
          <pc:chgData name="Antje Olschak" userId="30ccbaad-b817-415d-86cb-596300771684" providerId="ADAL" clId="{B49CA103-4CB4-DB4F-92F7-3BB6DAE33709}" dt="2025-08-29T07:20:25.131" v="0" actId="21"/>
          <pc:sldLayoutMkLst>
            <pc:docMk/>
            <pc:sldMasterMk cId="3831757568" sldId="2147483660"/>
            <pc:sldLayoutMk cId="514050355" sldId="2147483661"/>
          </pc:sldLayoutMkLst>
          <pc:spChg chg="del">
            <ac:chgData name="Antje Olschak" userId="30ccbaad-b817-415d-86cb-596300771684" providerId="ADAL" clId="{B49CA103-4CB4-DB4F-92F7-3BB6DAE33709}" dt="2025-08-29T07:20:25.131" v="0" actId="21"/>
            <ac:spMkLst>
              <pc:docMk/>
              <pc:sldMasterMk cId="3831757568" sldId="2147483660"/>
              <pc:sldLayoutMk cId="514050355" sldId="2147483661"/>
              <ac:spMk id="10" creationId="{1EDC3450-95A3-A7C8-34B7-AEAD5457E96F}"/>
            </ac:spMkLst>
          </pc:spChg>
          <pc:picChg chg="del">
            <ac:chgData name="Antje Olschak" userId="30ccbaad-b817-415d-86cb-596300771684" providerId="ADAL" clId="{B49CA103-4CB4-DB4F-92F7-3BB6DAE33709}" dt="2025-08-29T07:20:25.131" v="0" actId="21"/>
            <ac:picMkLst>
              <pc:docMk/>
              <pc:sldMasterMk cId="3831757568" sldId="2147483660"/>
              <pc:sldLayoutMk cId="514050355" sldId="2147483661"/>
              <ac:picMk id="8" creationId="{1E5FB5F8-3CCE-8259-3BE5-4D6A5956EFA0}"/>
            </ac:picMkLst>
          </pc:picChg>
        </pc:sldLayoutChg>
      </pc:sldMasterChg>
    </pc:docChg>
  </pc:docChgLst>
  <pc:docChgLst>
    <pc:chgData name="Antje Olschak" userId="30ccbaad-b817-415d-86cb-596300771684" providerId="ADAL" clId="{D3CCD9C0-7F0E-6C4C-B575-E53917B3C1A7}"/>
    <pc:docChg chg="custSel modSld modMainMaster">
      <pc:chgData name="Antje Olschak" userId="30ccbaad-b817-415d-86cb-596300771684" providerId="ADAL" clId="{D3CCD9C0-7F0E-6C4C-B575-E53917B3C1A7}" dt="2025-09-08T09:13:48.939" v="6" actId="1076"/>
      <pc:docMkLst>
        <pc:docMk/>
      </pc:docMkLst>
      <pc:sldChg chg="modSp mod">
        <pc:chgData name="Antje Olschak" userId="30ccbaad-b817-415d-86cb-596300771684" providerId="ADAL" clId="{D3CCD9C0-7F0E-6C4C-B575-E53917B3C1A7}" dt="2025-09-08T09:13:48.939" v="6" actId="1076"/>
        <pc:sldMkLst>
          <pc:docMk/>
          <pc:sldMk cId="4041533250" sldId="256"/>
        </pc:sldMkLst>
        <pc:spChg chg="mod">
          <ac:chgData name="Antje Olschak" userId="30ccbaad-b817-415d-86cb-596300771684" providerId="ADAL" clId="{D3CCD9C0-7F0E-6C4C-B575-E53917B3C1A7}" dt="2025-09-08T09:13:48.939" v="6" actId="1076"/>
          <ac:spMkLst>
            <pc:docMk/>
            <pc:sldMk cId="4041533250" sldId="256"/>
            <ac:spMk id="2" creationId="{CA021FEF-39DF-285D-C57B-A0DD722FE8AF}"/>
          </ac:spMkLst>
        </pc:spChg>
      </pc:sldChg>
      <pc:sldMasterChg chg="addSp delSp modSp mod modSldLayout">
        <pc:chgData name="Antje Olschak" userId="30ccbaad-b817-415d-86cb-596300771684" providerId="ADAL" clId="{D3CCD9C0-7F0E-6C4C-B575-E53917B3C1A7}" dt="2025-09-08T09:13:37.849" v="5" actId="1076"/>
        <pc:sldMasterMkLst>
          <pc:docMk/>
          <pc:sldMasterMk cId="3831757568" sldId="2147483660"/>
        </pc:sldMasterMkLst>
        <pc:picChg chg="del">
          <ac:chgData name="Antje Olschak" userId="30ccbaad-b817-415d-86cb-596300771684" providerId="ADAL" clId="{D3CCD9C0-7F0E-6C4C-B575-E53917B3C1A7}" dt="2025-09-08T09:13:22.881" v="0" actId="478"/>
          <ac:picMkLst>
            <pc:docMk/>
            <pc:sldMasterMk cId="3831757568" sldId="2147483660"/>
            <ac:picMk id="3" creationId="{99DEF1B8-9700-264E-0841-961A874AA74B}"/>
          </ac:picMkLst>
        </pc:picChg>
        <pc:picChg chg="add mod">
          <ac:chgData name="Antje Olschak" userId="30ccbaad-b817-415d-86cb-596300771684" providerId="ADAL" clId="{D3CCD9C0-7F0E-6C4C-B575-E53917B3C1A7}" dt="2025-09-08T09:13:32.974" v="4" actId="14100"/>
          <ac:picMkLst>
            <pc:docMk/>
            <pc:sldMasterMk cId="3831757568" sldId="2147483660"/>
            <ac:picMk id="4" creationId="{247499D1-7679-843F-F508-D46A61BA851A}"/>
          </ac:picMkLst>
        </pc:picChg>
        <pc:sldLayoutChg chg="modSp mod">
          <pc:chgData name="Antje Olschak" userId="30ccbaad-b817-415d-86cb-596300771684" providerId="ADAL" clId="{D3CCD9C0-7F0E-6C4C-B575-E53917B3C1A7}" dt="2025-09-08T09:13:37.849" v="5" actId="1076"/>
          <pc:sldLayoutMkLst>
            <pc:docMk/>
            <pc:sldMasterMk cId="3831757568" sldId="2147483660"/>
            <pc:sldLayoutMk cId="514050355" sldId="2147483661"/>
          </pc:sldLayoutMkLst>
          <pc:spChg chg="mod">
            <ac:chgData name="Antje Olschak" userId="30ccbaad-b817-415d-86cb-596300771684" providerId="ADAL" clId="{D3CCD9C0-7F0E-6C4C-B575-E53917B3C1A7}" dt="2025-09-08T09:13:37.849" v="5" actId="1076"/>
            <ac:spMkLst>
              <pc:docMk/>
              <pc:sldMasterMk cId="3831757568" sldId="2147483660"/>
              <pc:sldLayoutMk cId="514050355" sldId="2147483661"/>
              <ac:spMk id="2" creationId="{B797A0C7-CC29-3AFA-8098-1DF5751BC292}"/>
            </ac:spMkLst>
          </pc:spChg>
        </pc:sldLayoutChg>
      </pc:sldMasterChg>
    </pc:docChg>
  </pc:docChgLst>
  <pc:docChgLst>
    <pc:chgData name="Antje Olschak" userId="30ccbaad-b817-415d-86cb-596300771684" providerId="ADAL" clId="{1DBC6D6A-D821-3846-8F5E-92AF3EA561B7}"/>
    <pc:docChg chg="custSel modSld modMainMaster">
      <pc:chgData name="Antje Olschak" userId="30ccbaad-b817-415d-86cb-596300771684" providerId="ADAL" clId="{1DBC6D6A-D821-3846-8F5E-92AF3EA561B7}" dt="2025-09-08T07:55:30.572" v="22" actId="14100"/>
      <pc:docMkLst>
        <pc:docMk/>
      </pc:docMkLst>
      <pc:sldChg chg="addSp delSp modSp mod modNotesTx">
        <pc:chgData name="Antje Olschak" userId="30ccbaad-b817-415d-86cb-596300771684" providerId="ADAL" clId="{1DBC6D6A-D821-3846-8F5E-92AF3EA561B7}" dt="2025-09-05T12:35:33.210" v="17" actId="20577"/>
        <pc:sldMkLst>
          <pc:docMk/>
          <pc:sldMk cId="4041533250" sldId="256"/>
        </pc:sldMkLst>
        <pc:spChg chg="add mod">
          <ac:chgData name="Antje Olschak" userId="30ccbaad-b817-415d-86cb-596300771684" providerId="ADAL" clId="{1DBC6D6A-D821-3846-8F5E-92AF3EA561B7}" dt="2025-09-05T12:31:50.983" v="11" actId="1076"/>
          <ac:spMkLst>
            <pc:docMk/>
            <pc:sldMk cId="4041533250" sldId="256"/>
            <ac:spMk id="2" creationId="{CA021FEF-39DF-285D-C57B-A0DD722FE8AF}"/>
          </ac:spMkLst>
        </pc:spChg>
        <pc:spChg chg="del">
          <ac:chgData name="Antje Olschak" userId="30ccbaad-b817-415d-86cb-596300771684" providerId="ADAL" clId="{1DBC6D6A-D821-3846-8F5E-92AF3EA561B7}" dt="2025-09-05T12:30:53.352" v="0" actId="478"/>
          <ac:spMkLst>
            <pc:docMk/>
            <pc:sldMk cId="4041533250" sldId="256"/>
            <ac:spMk id="12" creationId="{2D265F8D-0F3F-82D5-2F8D-1AAF73018B00}"/>
          </ac:spMkLst>
        </pc:spChg>
        <pc:spChg chg="del">
          <ac:chgData name="Antje Olschak" userId="30ccbaad-b817-415d-86cb-596300771684" providerId="ADAL" clId="{1DBC6D6A-D821-3846-8F5E-92AF3EA561B7}" dt="2025-09-05T12:30:53.352" v="0" actId="478"/>
          <ac:spMkLst>
            <pc:docMk/>
            <pc:sldMk cId="4041533250" sldId="256"/>
            <ac:spMk id="13" creationId="{FBA979FC-DCE9-117B-54F9-A46C57E59A00}"/>
          </ac:spMkLst>
        </pc:spChg>
        <pc:spChg chg="del">
          <ac:chgData name="Antje Olschak" userId="30ccbaad-b817-415d-86cb-596300771684" providerId="ADAL" clId="{1DBC6D6A-D821-3846-8F5E-92AF3EA561B7}" dt="2025-09-05T12:30:53.352" v="0" actId="478"/>
          <ac:spMkLst>
            <pc:docMk/>
            <pc:sldMk cId="4041533250" sldId="256"/>
            <ac:spMk id="14" creationId="{1BF551CC-6F2E-5E95-5D89-CB4BB30651D1}"/>
          </ac:spMkLst>
        </pc:spChg>
        <pc:spChg chg="del">
          <ac:chgData name="Antje Olschak" userId="30ccbaad-b817-415d-86cb-596300771684" providerId="ADAL" clId="{1DBC6D6A-D821-3846-8F5E-92AF3EA561B7}" dt="2025-09-05T12:30:53.352" v="0" actId="478"/>
          <ac:spMkLst>
            <pc:docMk/>
            <pc:sldMk cId="4041533250" sldId="256"/>
            <ac:spMk id="15" creationId="{AE14838F-D71C-2E45-EA07-943D7CFF229B}"/>
          </ac:spMkLst>
        </pc:spChg>
        <pc:picChg chg="del">
          <ac:chgData name="Antje Olschak" userId="30ccbaad-b817-415d-86cb-596300771684" providerId="ADAL" clId="{1DBC6D6A-D821-3846-8F5E-92AF3EA561B7}" dt="2025-09-05T12:30:53.352" v="0" actId="478"/>
          <ac:picMkLst>
            <pc:docMk/>
            <pc:sldMk cId="4041533250" sldId="256"/>
            <ac:picMk id="16" creationId="{362FAD22-00B5-9781-C0F4-E31B88CE0F3E}"/>
          </ac:picMkLst>
        </pc:picChg>
      </pc:sldChg>
      <pc:sldMasterChg chg="addSp delSp modSp mod modSldLayout">
        <pc:chgData name="Antje Olschak" userId="30ccbaad-b817-415d-86cb-596300771684" providerId="ADAL" clId="{1DBC6D6A-D821-3846-8F5E-92AF3EA561B7}" dt="2025-09-08T07:55:30.572" v="22" actId="14100"/>
        <pc:sldMasterMkLst>
          <pc:docMk/>
          <pc:sldMasterMk cId="3831757568" sldId="2147483660"/>
        </pc:sldMasterMkLst>
        <pc:spChg chg="del">
          <ac:chgData name="Antje Olschak" userId="30ccbaad-b817-415d-86cb-596300771684" providerId="ADAL" clId="{1DBC6D6A-D821-3846-8F5E-92AF3EA561B7}" dt="2025-09-05T12:31:06.978" v="3" actId="478"/>
          <ac:spMkLst>
            <pc:docMk/>
            <pc:sldMasterMk cId="3831757568" sldId="2147483660"/>
            <ac:spMk id="2" creationId="{00000000-0000-0000-0000-000000000000}"/>
          </ac:spMkLst>
        </pc:spChg>
        <pc:spChg chg="del">
          <ac:chgData name="Antje Olschak" userId="30ccbaad-b817-415d-86cb-596300771684" providerId="ADAL" clId="{1DBC6D6A-D821-3846-8F5E-92AF3EA561B7}" dt="2025-09-05T12:31:06.978" v="3" actId="478"/>
          <ac:spMkLst>
            <pc:docMk/>
            <pc:sldMasterMk cId="3831757568" sldId="2147483660"/>
            <ac:spMk id="3" creationId="{00000000-0000-0000-0000-000000000000}"/>
          </ac:spMkLst>
        </pc:spChg>
        <pc:picChg chg="add mod">
          <ac:chgData name="Antje Olschak" userId="30ccbaad-b817-415d-86cb-596300771684" providerId="ADAL" clId="{1DBC6D6A-D821-3846-8F5E-92AF3EA561B7}" dt="2025-09-08T07:55:30.572" v="22" actId="14100"/>
          <ac:picMkLst>
            <pc:docMk/>
            <pc:sldMasterMk cId="3831757568" sldId="2147483660"/>
            <ac:picMk id="3" creationId="{99DEF1B8-9700-264E-0841-961A874AA74B}"/>
          </ac:picMkLst>
        </pc:picChg>
        <pc:picChg chg="add del mod">
          <ac:chgData name="Antje Olschak" userId="30ccbaad-b817-415d-86cb-596300771684" providerId="ADAL" clId="{1DBC6D6A-D821-3846-8F5E-92AF3EA561B7}" dt="2025-09-08T07:55:27.812" v="21" actId="478"/>
          <ac:picMkLst>
            <pc:docMk/>
            <pc:sldMasterMk cId="3831757568" sldId="2147483660"/>
            <ac:picMk id="5" creationId="{C9992953-45C9-0275-A791-20091A187168}"/>
          </ac:picMkLst>
        </pc:picChg>
        <pc:picChg chg="del">
          <ac:chgData name="Antje Olschak" userId="30ccbaad-b817-415d-86cb-596300771684" providerId="ADAL" clId="{1DBC6D6A-D821-3846-8F5E-92AF3EA561B7}" dt="2025-09-05T12:31:02.918" v="2" actId="478"/>
          <ac:picMkLst>
            <pc:docMk/>
            <pc:sldMasterMk cId="3831757568" sldId="2147483660"/>
            <ac:picMk id="7" creationId="{B1004FEF-E573-F6E4-3177-4290236278D7}"/>
          </ac:picMkLst>
        </pc:picChg>
        <pc:sldLayoutChg chg="addSp delSp modSp mod">
          <pc:chgData name="Antje Olschak" userId="30ccbaad-b817-415d-86cb-596300771684" providerId="ADAL" clId="{1DBC6D6A-D821-3846-8F5E-92AF3EA561B7}" dt="2025-09-05T12:31:44.983" v="9" actId="1076"/>
          <pc:sldLayoutMkLst>
            <pc:docMk/>
            <pc:sldMasterMk cId="3831757568" sldId="2147483660"/>
            <pc:sldLayoutMk cId="514050355" sldId="2147483661"/>
          </pc:sldLayoutMkLst>
          <pc:spChg chg="add mod">
            <ac:chgData name="Antje Olschak" userId="30ccbaad-b817-415d-86cb-596300771684" providerId="ADAL" clId="{1DBC6D6A-D821-3846-8F5E-92AF3EA561B7}" dt="2025-09-05T12:31:44.983" v="9" actId="1076"/>
            <ac:spMkLst>
              <pc:docMk/>
              <pc:sldMasterMk cId="3831757568" sldId="2147483660"/>
              <pc:sldLayoutMk cId="514050355" sldId="2147483661"/>
              <ac:spMk id="2" creationId="{B797A0C7-CC29-3AFA-8098-1DF5751BC292}"/>
            </ac:spMkLst>
          </pc:spChg>
          <pc:picChg chg="del">
            <ac:chgData name="Antje Olschak" userId="30ccbaad-b817-415d-86cb-596300771684" providerId="ADAL" clId="{1DBC6D6A-D821-3846-8F5E-92AF3EA561B7}" dt="2025-09-05T12:31:00.517" v="1" actId="478"/>
            <ac:picMkLst>
              <pc:docMk/>
              <pc:sldMasterMk cId="3831757568" sldId="2147483660"/>
              <pc:sldLayoutMk cId="514050355" sldId="2147483661"/>
              <ac:picMk id="12" creationId="{32501C13-6F07-93A5-5C90-797849DE4175}"/>
            </ac:picMkLst>
          </pc:picChg>
          <pc:picChg chg="del">
            <ac:chgData name="Antje Olschak" userId="30ccbaad-b817-415d-86cb-596300771684" providerId="ADAL" clId="{1DBC6D6A-D821-3846-8F5E-92AF3EA561B7}" dt="2025-09-05T12:31:00.517" v="1" actId="478"/>
            <ac:picMkLst>
              <pc:docMk/>
              <pc:sldMasterMk cId="3831757568" sldId="2147483660"/>
              <pc:sldLayoutMk cId="514050355" sldId="2147483661"/>
              <ac:picMk id="14" creationId="{271FBCA4-833C-D5EF-E8A2-E8B0567ED923}"/>
            </ac:picMkLst>
          </pc:picChg>
        </pc:sldLayoutChg>
      </pc:sldMasterChg>
    </pc:docChg>
  </pc:docChgLst>
  <pc:docChgLst>
    <pc:chgData name="Antje Olschak" userId="30ccbaad-b817-415d-86cb-596300771684" providerId="ADAL" clId="{359ECB00-7E3E-F54B-A85E-6D96B70A552B}"/>
    <pc:docChg chg="undo custSel modSld modMainMaster">
      <pc:chgData name="Antje Olschak" userId="30ccbaad-b817-415d-86cb-596300771684" providerId="ADAL" clId="{359ECB00-7E3E-F54B-A85E-6D96B70A552B}" dt="2026-02-05T12:49:03.095" v="69" actId="14100"/>
      <pc:docMkLst>
        <pc:docMk/>
      </pc:docMkLst>
      <pc:sldChg chg="addSp modSp mod modNotesTx">
        <pc:chgData name="Antje Olschak" userId="30ccbaad-b817-415d-86cb-596300771684" providerId="ADAL" clId="{359ECB00-7E3E-F54B-A85E-6D96B70A552B}" dt="2026-01-19T07:12:51.857" v="64" actId="20577"/>
        <pc:sldMkLst>
          <pc:docMk/>
          <pc:sldMk cId="4041533250" sldId="256"/>
        </pc:sldMkLst>
        <pc:spChg chg="mod">
          <ac:chgData name="Antje Olschak" userId="30ccbaad-b817-415d-86cb-596300771684" providerId="ADAL" clId="{359ECB00-7E3E-F54B-A85E-6D96B70A552B}" dt="2026-01-19T06:59:09.261" v="25" actId="1076"/>
          <ac:spMkLst>
            <pc:docMk/>
            <pc:sldMk cId="4041533250" sldId="256"/>
            <ac:spMk id="2" creationId="{CA021FEF-39DF-285D-C57B-A0DD722FE8AF}"/>
          </ac:spMkLst>
        </pc:spChg>
        <pc:spChg chg="add mod">
          <ac:chgData name="Antje Olschak" userId="30ccbaad-b817-415d-86cb-596300771684" providerId="ADAL" clId="{359ECB00-7E3E-F54B-A85E-6D96B70A552B}" dt="2026-01-19T07:12:51.857" v="64" actId="20577"/>
          <ac:spMkLst>
            <pc:docMk/>
            <pc:sldMk cId="4041533250" sldId="256"/>
            <ac:spMk id="3" creationId="{A4F23470-167D-CB76-F343-786C2F917C3A}"/>
          </ac:spMkLst>
        </pc:spChg>
      </pc:sldChg>
      <pc:sldMasterChg chg="addSp delSp modSp mod modSldLayout">
        <pc:chgData name="Antje Olschak" userId="30ccbaad-b817-415d-86cb-596300771684" providerId="ADAL" clId="{359ECB00-7E3E-F54B-A85E-6D96B70A552B}" dt="2026-02-05T12:49:03.095" v="69" actId="14100"/>
        <pc:sldMasterMkLst>
          <pc:docMk/>
          <pc:sldMasterMk cId="3831757568" sldId="2147483660"/>
        </pc:sldMasterMkLst>
        <pc:picChg chg="add del mod">
          <ac:chgData name="Antje Olschak" userId="30ccbaad-b817-415d-86cb-596300771684" providerId="ADAL" clId="{359ECB00-7E3E-F54B-A85E-6D96B70A552B}" dt="2026-01-19T06:58:29.163" v="7" actId="478"/>
          <ac:picMkLst>
            <pc:docMk/>
            <pc:sldMasterMk cId="3831757568" sldId="2147483660"/>
            <ac:picMk id="3" creationId="{3C02261A-9E90-F581-AAF8-D4FFC1E4F69D}"/>
          </ac:picMkLst>
        </pc:picChg>
        <pc:picChg chg="add del mod">
          <ac:chgData name="Antje Olschak" userId="30ccbaad-b817-415d-86cb-596300771684" providerId="ADAL" clId="{359ECB00-7E3E-F54B-A85E-6D96B70A552B}" dt="2026-01-19T07:12:29.737" v="46" actId="478"/>
          <ac:picMkLst>
            <pc:docMk/>
            <pc:sldMasterMk cId="3831757568" sldId="2147483660"/>
            <ac:picMk id="3" creationId="{B2567820-1F14-509D-6D45-0A961620AA17}"/>
          </ac:picMkLst>
        </pc:picChg>
        <pc:picChg chg="add mod">
          <ac:chgData name="Antje Olschak" userId="30ccbaad-b817-415d-86cb-596300771684" providerId="ADAL" clId="{359ECB00-7E3E-F54B-A85E-6D96B70A552B}" dt="2026-02-05T12:49:03.095" v="69" actId="14100"/>
          <ac:picMkLst>
            <pc:docMk/>
            <pc:sldMasterMk cId="3831757568" sldId="2147483660"/>
            <ac:picMk id="3" creationId="{E9EEB919-516F-448E-BE75-2445CAB335C1}"/>
          </ac:picMkLst>
        </pc:picChg>
        <pc:picChg chg="del">
          <ac:chgData name="Antje Olschak" userId="30ccbaad-b817-415d-86cb-596300771684" providerId="ADAL" clId="{359ECB00-7E3E-F54B-A85E-6D96B70A552B}" dt="2025-09-08T09:34:52.110" v="0" actId="478"/>
          <ac:picMkLst>
            <pc:docMk/>
            <pc:sldMasterMk cId="3831757568" sldId="2147483660"/>
            <ac:picMk id="4" creationId="{247499D1-7679-843F-F508-D46A61BA851A}"/>
          </ac:picMkLst>
        </pc:picChg>
        <pc:picChg chg="add del mod">
          <ac:chgData name="Antje Olschak" userId="30ccbaad-b817-415d-86cb-596300771684" providerId="ADAL" clId="{359ECB00-7E3E-F54B-A85E-6D96B70A552B}" dt="2026-01-19T07:12:16.629" v="42" actId="478"/>
          <ac:picMkLst>
            <pc:docMk/>
            <pc:sldMasterMk cId="3831757568" sldId="2147483660"/>
            <ac:picMk id="4" creationId="{C69C41E9-7D5A-0990-689D-3BCCDDF9DCD0}"/>
          </ac:picMkLst>
        </pc:picChg>
        <pc:picChg chg="add del mod">
          <ac:chgData name="Antje Olschak" userId="30ccbaad-b817-415d-86cb-596300771684" providerId="ADAL" clId="{359ECB00-7E3E-F54B-A85E-6D96B70A552B}" dt="2026-02-05T12:48:13.684" v="65" actId="478"/>
          <ac:picMkLst>
            <pc:docMk/>
            <pc:sldMasterMk cId="3831757568" sldId="2147483660"/>
            <ac:picMk id="6" creationId="{36EFCDFB-63AC-5F29-B6FA-30AF7E3BD8A8}"/>
          </ac:picMkLst>
        </pc:picChg>
        <pc:sldLayoutChg chg="modSp mod">
          <pc:chgData name="Antje Olschak" userId="30ccbaad-b817-415d-86cb-596300771684" providerId="ADAL" clId="{359ECB00-7E3E-F54B-A85E-6D96B70A552B}" dt="2025-09-08T09:35:02.565" v="5" actId="1076"/>
          <pc:sldLayoutMkLst>
            <pc:docMk/>
            <pc:sldMasterMk cId="3831757568" sldId="2147483660"/>
            <pc:sldLayoutMk cId="514050355" sldId="2147483661"/>
          </pc:sldLayoutMkLst>
          <pc:spChg chg="mod">
            <ac:chgData name="Antje Olschak" userId="30ccbaad-b817-415d-86cb-596300771684" providerId="ADAL" clId="{359ECB00-7E3E-F54B-A85E-6D96B70A552B}" dt="2025-09-08T09:35:02.565" v="5" actId="1076"/>
            <ac:spMkLst>
              <pc:docMk/>
              <pc:sldMasterMk cId="3831757568" sldId="2147483660"/>
              <pc:sldLayoutMk cId="514050355" sldId="2147483661"/>
              <ac:spMk id="2" creationId="{B797A0C7-CC29-3AFA-8098-1DF5751BC292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ED19B8-CFC1-B944-B9A4-1974C6278F7E}" type="datetimeFigureOut">
              <a:rPr lang="de-DE" smtClean="0"/>
              <a:t>05.02.26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193925" y="1143000"/>
            <a:ext cx="2470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3EE282-18F3-0149-BBD5-0054D1FC111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999005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1pPr>
    <a:lvl2pPr marL="740664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2pPr>
    <a:lvl3pPr marL="1481328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3pPr>
    <a:lvl4pPr marL="2221992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4pPr>
    <a:lvl5pPr marL="2962656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5pPr>
    <a:lvl6pPr marL="3703320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6pPr>
    <a:lvl7pPr marL="4443984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7pPr>
    <a:lvl8pPr marL="5184648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8pPr>
    <a:lvl9pPr marL="5925312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Logo &amp; Titel durch klicken hinzufügen &gt; Export als JPG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3EE282-18F3-0149-BBD5-0054D1FC1115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3828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7">
            <a:extLst>
              <a:ext uri="{FF2B5EF4-FFF2-40B4-BE49-F238E27FC236}">
                <a16:creationId xmlns:a16="http://schemas.microsoft.com/office/drawing/2014/main" id="{B797A0C7-CC29-3AFA-8098-1DF5751BC29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23705" y="3398078"/>
            <a:ext cx="12415217" cy="4319624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4050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Screenshot, Kleidung, Mann enthält.&#10;&#10;Automatisch generierte Beschreibung">
            <a:extLst>
              <a:ext uri="{FF2B5EF4-FFF2-40B4-BE49-F238E27FC236}">
                <a16:creationId xmlns:a16="http://schemas.microsoft.com/office/drawing/2014/main" id="{E9EEB919-516F-448E-BE75-2445CAB335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" y="794"/>
            <a:ext cx="13716635" cy="17145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757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7">
            <a:extLst>
              <a:ext uri="{FF2B5EF4-FFF2-40B4-BE49-F238E27FC236}">
                <a16:creationId xmlns:a16="http://schemas.microsoft.com/office/drawing/2014/main" id="{CA021FEF-39DF-285D-C57B-A0DD722FE8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224683" y="2846100"/>
            <a:ext cx="3852875" cy="4319624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A4F23470-167D-CB76-F343-786C2F917C3A}"/>
              </a:ext>
            </a:extLst>
          </p:cNvPr>
          <p:cNvSpPr txBox="1"/>
          <p:nvPr/>
        </p:nvSpPr>
        <p:spPr>
          <a:xfrm>
            <a:off x="638442" y="2846100"/>
            <a:ext cx="8532452" cy="4965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7600"/>
              </a:lnSpc>
            </a:pPr>
            <a: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4 </a:t>
            </a:r>
            <a:r>
              <a:rPr lang="de-DE" sz="6600" b="1" dirty="0" err="1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zlg</a:t>
            </a:r>
            <a: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 </a:t>
            </a:r>
            <a:b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</a:br>
            <a: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Titel der </a:t>
            </a:r>
            <a:b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</a:br>
            <a: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Präsentation </a:t>
            </a:r>
          </a:p>
          <a:p>
            <a:pPr>
              <a:lnSpc>
                <a:spcPts val="7600"/>
              </a:lnSpc>
            </a:pPr>
            <a: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einfügen…</a:t>
            </a:r>
          </a:p>
          <a:p>
            <a:pPr>
              <a:lnSpc>
                <a:spcPts val="7600"/>
              </a:lnSpc>
            </a:pPr>
            <a:endParaRPr lang="de-DE" sz="6600" b="1" dirty="0">
              <a:solidFill>
                <a:srgbClr val="1B6675"/>
              </a:solidFill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15332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DB78C2FA4BCB840AF2385C0484DFCA4" ma:contentTypeVersion="14" ma:contentTypeDescription="Ein neues Dokument erstellen." ma:contentTypeScope="" ma:versionID="7d0343d63ed914d5aac3293b6e01876c">
  <xsd:schema xmlns:xsd="http://www.w3.org/2001/XMLSchema" xmlns:xs="http://www.w3.org/2001/XMLSchema" xmlns:p="http://schemas.microsoft.com/office/2006/metadata/properties" xmlns:ns2="05c64dbb-be50-4455-bf45-574a25da3b4b" xmlns:ns3="648efc8f-fbcc-4d1d-9389-dc05c9823c43" targetNamespace="http://schemas.microsoft.com/office/2006/metadata/properties" ma:root="true" ma:fieldsID="466eed32bb3c7055a4bc0ac35b67c09a" ns2:_="" ns3:_="">
    <xsd:import namespace="05c64dbb-be50-4455-bf45-574a25da3b4b"/>
    <xsd:import namespace="648efc8f-fbcc-4d1d-9389-dc05c9823c4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c64dbb-be50-4455-bf45-574a25da3b4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f592c8d1-607e-4744-a239-9db2e3de97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  <xsd:element name="_Flow_SignoffStatus" ma:index="21" nillable="true" ma:displayName="Status Unterschrift" ma:internalName="_x0024_Resources_x003a_core_x002c_Signoff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8efc8f-fbcc-4d1d-9389-dc05c9823c4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230e442-1b34-408a-9ad0-60892ac0de62}" ma:internalName="TaxCatchAll" ma:showField="CatchAllData" ma:web="648efc8f-fbcc-4d1d-9389-dc05c9823c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48efc8f-fbcc-4d1d-9389-dc05c9823c43" xsi:nil="true"/>
    <lcf76f155ced4ddcb4097134ff3c332f xmlns="05c64dbb-be50-4455-bf45-574a25da3b4b">
      <Terms xmlns="http://schemas.microsoft.com/office/infopath/2007/PartnerControls"/>
    </lcf76f155ced4ddcb4097134ff3c332f>
    <_Flow_SignoffStatus xmlns="05c64dbb-be50-4455-bf45-574a25da3b4b" xsi:nil="true"/>
  </documentManagement>
</p:properties>
</file>

<file path=customXml/itemProps1.xml><?xml version="1.0" encoding="utf-8"?>
<ds:datastoreItem xmlns:ds="http://schemas.openxmlformats.org/officeDocument/2006/customXml" ds:itemID="{257AB5DE-32BC-4804-9CED-BC04406AC781}"/>
</file>

<file path=customXml/itemProps2.xml><?xml version="1.0" encoding="utf-8"?>
<ds:datastoreItem xmlns:ds="http://schemas.openxmlformats.org/officeDocument/2006/customXml" ds:itemID="{FC80EAFB-B814-48C3-9B4A-AD05A58E74BB}"/>
</file>

<file path=customXml/itemProps3.xml><?xml version="1.0" encoding="utf-8"?>
<ds:datastoreItem xmlns:ds="http://schemas.openxmlformats.org/officeDocument/2006/customXml" ds:itemID="{9D283AF0-C496-49F8-9272-9CBE622CBE38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20</Words>
  <Application>Microsoft Macintosh PowerPoint</Application>
  <PresentationFormat>Benutzerdefiniert</PresentationFormat>
  <Paragraphs>4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Aptos</vt:lpstr>
      <vt:lpstr>Arial</vt:lpstr>
      <vt:lpstr>Roboto Slab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Antje Olschak</dc:creator>
  <cp:lastModifiedBy>Antje Olschak</cp:lastModifiedBy>
  <cp:revision>1</cp:revision>
  <dcterms:created xsi:type="dcterms:W3CDTF">2025-08-28T08:53:15Z</dcterms:created>
  <dcterms:modified xsi:type="dcterms:W3CDTF">2026-02-05T12:49:05Z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0x010100CDB78C2FA4BCB840AF2385C0484DFCA4</vt:lpwstr>
  </property>
</Properties>
</file>