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2EC718-A344-264F-9B16-F70C61A9E2FD}" v="4" dt="2026-01-19T07:32:12.6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58D6F1AD-9669-3B4C-95DB-4302804D6FC3}"/>
    <pc:docChg chg="custSel modSld modMainMaster">
      <pc:chgData name="Antje Olschak" userId="30ccbaad-b817-415d-86cb-596300771684" providerId="ADAL" clId="{58D6F1AD-9669-3B4C-95DB-4302804D6FC3}" dt="2025-09-08T07:57:13.550" v="18" actId="14100"/>
      <pc:docMkLst>
        <pc:docMk/>
      </pc:docMkLst>
      <pc:sldChg chg="addSp delSp modSp mod chgLayout">
        <pc:chgData name="Antje Olschak" userId="30ccbaad-b817-415d-86cb-596300771684" providerId="ADAL" clId="{58D6F1AD-9669-3B4C-95DB-4302804D6FC3}" dt="2025-09-05T12:35:03.614" v="12" actId="700"/>
        <pc:sldMkLst>
          <pc:docMk/>
          <pc:sldMk cId="2321235773" sldId="256"/>
        </pc:sldMkLst>
        <pc:spChg chg="add mod">
          <ac:chgData name="Antje Olschak" userId="30ccbaad-b817-415d-86cb-596300771684" providerId="ADAL" clId="{58D6F1AD-9669-3B4C-95DB-4302804D6FC3}" dt="2025-09-05T12:35:03.614" v="12" actId="700"/>
          <ac:spMkLst>
            <pc:docMk/>
            <pc:sldMk cId="2321235773" sldId="256"/>
            <ac:spMk id="2" creationId="{09FAE202-26A2-FA78-1769-ED772C480C17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5" creationId="{EE91C327-1733-89E1-AD34-AC19BA7E073D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6" creationId="{6CB5CCE9-2E45-B30F-273F-76980794AB8A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7" creationId="{CB18BF7A-4A8A-7F41-F30C-B1C5D457B1EF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9" creationId="{C0E69DFE-8D2B-BE08-C6D6-C7D3A5595231}"/>
          </ac:spMkLst>
        </pc:sp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4" creationId="{6744C2AA-58E9-3F01-5D40-7EC79DE0244D}"/>
          </ac:picMkLst>
        </pc:pic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addSp delSp modSp mod modSldLayout">
        <pc:chgData name="Antje Olschak" userId="30ccbaad-b817-415d-86cb-596300771684" providerId="ADAL" clId="{58D6F1AD-9669-3B4C-95DB-4302804D6FC3}" dt="2025-09-08T07:57:13.550" v="18" actId="14100"/>
        <pc:sldMasterMkLst>
          <pc:docMk/>
          <pc:sldMasterMk cId="3917661395" sldId="2147483660"/>
        </pc:sldMasterMkLst>
        <pc:picChg chg="add del mod">
          <ac:chgData name="Antje Olschak" userId="30ccbaad-b817-415d-86cb-596300771684" providerId="ADAL" clId="{58D6F1AD-9669-3B4C-95DB-4302804D6FC3}" dt="2025-09-08T07:57:02.761" v="13" actId="478"/>
          <ac:picMkLst>
            <pc:docMk/>
            <pc:sldMasterMk cId="3917661395" sldId="2147483660"/>
            <ac:picMk id="3" creationId="{896B462C-A19F-C0EE-504E-5A47B8A34119}"/>
          </ac:picMkLst>
        </pc:picChg>
        <pc:picChg chg="add mod">
          <ac:chgData name="Antje Olschak" userId="30ccbaad-b817-415d-86cb-596300771684" providerId="ADAL" clId="{58D6F1AD-9669-3B4C-95DB-4302804D6FC3}" dt="2025-09-08T07:57:13.550" v="18" actId="14100"/>
          <ac:picMkLst>
            <pc:docMk/>
            <pc:sldMasterMk cId="3917661395" sldId="2147483660"/>
            <ac:picMk id="4" creationId="{00626737-1BD9-0F65-0BF0-1358BE5E9B03}"/>
          </ac:picMkLst>
        </pc:picChg>
        <pc:picChg chg="del mod">
          <ac:chgData name="Antje Olschak" userId="30ccbaad-b817-415d-86cb-596300771684" providerId="ADAL" clId="{58D6F1AD-9669-3B4C-95DB-4302804D6FC3}" dt="2025-09-05T12:34:23.872" v="3" actId="478"/>
          <ac:picMkLst>
            <pc:docMk/>
            <pc:sldMasterMk cId="3917661395" sldId="2147483660"/>
            <ac:picMk id="8" creationId="{DEB44314-39B9-9979-5EB5-D6A32793EB59}"/>
          </ac:picMkLst>
        </pc:picChg>
        <pc:sldLayoutChg chg="addSp delSp modSp mod">
          <pc:chgData name="Antje Olschak" userId="30ccbaad-b817-415d-86cb-596300771684" providerId="ADAL" clId="{58D6F1AD-9669-3B4C-95DB-4302804D6FC3}" dt="2025-09-05T12:34:57.191" v="11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58D6F1AD-9669-3B4C-95DB-4302804D6FC3}" dt="2025-09-05T12:34:57.191" v="11" actId="1076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  <pc:spChg chg="del">
            <ac:chgData name="Antje Olschak" userId="30ccbaad-b817-415d-86cb-596300771684" providerId="ADAL" clId="{58D6F1AD-9669-3B4C-95DB-4302804D6FC3}" dt="2025-09-05T12:34:20.890" v="1" actId="478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  <pc:picChg chg="del">
            <ac:chgData name="Antje Olschak" userId="30ccbaad-b817-415d-86cb-596300771684" providerId="ADAL" clId="{58D6F1AD-9669-3B4C-95DB-4302804D6FC3}" dt="2025-09-05T12:34:20.890" v="1" actId="478"/>
            <ac:picMkLst>
              <pc:docMk/>
              <pc:sldMasterMk cId="3917661395" sldId="2147483660"/>
              <pc:sldLayoutMk cId="3300305591" sldId="2147483661"/>
              <ac:picMk id="10" creationId="{D81B1393-A289-908E-F43A-2EAF77CFE7A4}"/>
            </ac:picMkLst>
          </pc:picChg>
        </pc:sldLayoutChg>
      </pc:sldMasterChg>
    </pc:docChg>
  </pc:docChgLst>
  <pc:docChgLst>
    <pc:chgData name="Antje Olschak" userId="30ccbaad-b817-415d-86cb-596300771684" providerId="ADAL" clId="{BC2EC718-A344-264F-9B16-F70C61A9E2FD}"/>
    <pc:docChg chg="custSel modSld modMainMaster">
      <pc:chgData name="Antje Olschak" userId="30ccbaad-b817-415d-86cb-596300771684" providerId="ADAL" clId="{BC2EC718-A344-264F-9B16-F70C61A9E2FD}" dt="2026-01-19T07:32:57.735" v="85" actId="478"/>
      <pc:docMkLst>
        <pc:docMk/>
      </pc:docMkLst>
      <pc:sldChg chg="addSp delSp modSp mod modNotesTx">
        <pc:chgData name="Antje Olschak" userId="30ccbaad-b817-415d-86cb-596300771684" providerId="ADAL" clId="{BC2EC718-A344-264F-9B16-F70C61A9E2FD}" dt="2026-01-19T07:32:49.554" v="84" actId="20577"/>
        <pc:sldMkLst>
          <pc:docMk/>
          <pc:sldMk cId="2321235773" sldId="256"/>
        </pc:sldMkLst>
        <pc:spChg chg="del">
          <ac:chgData name="Antje Olschak" userId="30ccbaad-b817-415d-86cb-596300771684" providerId="ADAL" clId="{BC2EC718-A344-264F-9B16-F70C61A9E2FD}" dt="2026-01-19T07:32:12.128" v="21" actId="478"/>
          <ac:spMkLst>
            <pc:docMk/>
            <pc:sldMk cId="2321235773" sldId="256"/>
            <ac:spMk id="2" creationId="{09FAE202-26A2-FA78-1769-ED772C480C17}"/>
          </ac:spMkLst>
        </pc:spChg>
        <pc:spChg chg="add mod">
          <ac:chgData name="Antje Olschak" userId="30ccbaad-b817-415d-86cb-596300771684" providerId="ADAL" clId="{BC2EC718-A344-264F-9B16-F70C61A9E2FD}" dt="2026-01-19T07:32:17.876" v="23" actId="1076"/>
          <ac:spMkLst>
            <pc:docMk/>
            <pc:sldMk cId="2321235773" sldId="256"/>
            <ac:spMk id="3" creationId="{CFE43374-8C76-C6FC-F385-6DDCAE912855}"/>
          </ac:spMkLst>
        </pc:spChg>
        <pc:spChg chg="add mod">
          <ac:chgData name="Antje Olschak" userId="30ccbaad-b817-415d-86cb-596300771684" providerId="ADAL" clId="{BC2EC718-A344-264F-9B16-F70C61A9E2FD}" dt="2026-01-19T07:32:32.798" v="28" actId="1076"/>
          <ac:spMkLst>
            <pc:docMk/>
            <pc:sldMk cId="2321235773" sldId="256"/>
            <ac:spMk id="4" creationId="{4B2AD361-E93F-7180-3F3A-187FF3E29E1D}"/>
          </ac:spMkLst>
        </pc:spChg>
      </pc:sldChg>
      <pc:sldMasterChg chg="addSp delSp modSp mod modSldLayout">
        <pc:chgData name="Antje Olschak" userId="30ccbaad-b817-415d-86cb-596300771684" providerId="ADAL" clId="{BC2EC718-A344-264F-9B16-F70C61A9E2FD}" dt="2026-01-19T07:32:57.735" v="85" actId="478"/>
        <pc:sldMasterMkLst>
          <pc:docMk/>
          <pc:sldMasterMk cId="3917661395" sldId="2147483660"/>
        </pc:sldMasterMkLst>
        <pc:picChg chg="add del mod">
          <ac:chgData name="Antje Olschak" userId="30ccbaad-b817-415d-86cb-596300771684" providerId="ADAL" clId="{BC2EC718-A344-264F-9B16-F70C61A9E2FD}" dt="2025-09-08T09:39:05.983" v="11" actId="478"/>
          <ac:picMkLst>
            <pc:docMk/>
            <pc:sldMasterMk cId="3917661395" sldId="2147483660"/>
            <ac:picMk id="3" creationId="{1345E3A7-26CC-9192-040C-9B604DAB07EA}"/>
          </ac:picMkLst>
        </pc:picChg>
        <pc:picChg chg="add mod">
          <ac:chgData name="Antje Olschak" userId="30ccbaad-b817-415d-86cb-596300771684" providerId="ADAL" clId="{BC2EC718-A344-264F-9B16-F70C61A9E2FD}" dt="2026-01-19T07:32:07.835" v="20" actId="14100"/>
          <ac:picMkLst>
            <pc:docMk/>
            <pc:sldMasterMk cId="3917661395" sldId="2147483660"/>
            <ac:picMk id="3" creationId="{6795505A-974D-0C6F-1A6F-8D40D439507F}"/>
          </ac:picMkLst>
        </pc:picChg>
        <pc:picChg chg="del">
          <ac:chgData name="Antje Olschak" userId="30ccbaad-b817-415d-86cb-596300771684" providerId="ADAL" clId="{BC2EC718-A344-264F-9B16-F70C61A9E2FD}" dt="2025-09-08T09:14:14.011" v="0" actId="478"/>
          <ac:picMkLst>
            <pc:docMk/>
            <pc:sldMasterMk cId="3917661395" sldId="2147483660"/>
            <ac:picMk id="4" creationId="{00626737-1BD9-0F65-0BF0-1358BE5E9B03}"/>
          </ac:picMkLst>
        </pc:picChg>
        <pc:picChg chg="add del mod">
          <ac:chgData name="Antje Olschak" userId="30ccbaad-b817-415d-86cb-596300771684" providerId="ADAL" clId="{BC2EC718-A344-264F-9B16-F70C61A9E2FD}" dt="2026-01-19T07:31:59.187" v="16" actId="478"/>
          <ac:picMkLst>
            <pc:docMk/>
            <pc:sldMasterMk cId="3917661395" sldId="2147483660"/>
            <ac:picMk id="4" creationId="{DE9BF702-1520-EDBE-DFEB-C87CAA4DDCF8}"/>
          </ac:picMkLst>
        </pc:picChg>
        <pc:sldLayoutChg chg="delSp modSp mod">
          <pc:chgData name="Antje Olschak" userId="30ccbaad-b817-415d-86cb-596300771684" providerId="ADAL" clId="{BC2EC718-A344-264F-9B16-F70C61A9E2FD}" dt="2026-01-19T07:32:57.735" v="85" actId="478"/>
          <pc:sldLayoutMkLst>
            <pc:docMk/>
            <pc:sldMasterMk cId="3917661395" sldId="2147483660"/>
            <pc:sldLayoutMk cId="3300305591" sldId="2147483661"/>
          </pc:sldLayoutMkLst>
          <pc:spChg chg="del mod">
            <ac:chgData name="Antje Olschak" userId="30ccbaad-b817-415d-86cb-596300771684" providerId="ADAL" clId="{BC2EC718-A344-264F-9B16-F70C61A9E2FD}" dt="2026-01-19T07:32:57.735" v="85" actId="478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</pc:sldLayoutChg>
      </pc:sldMasterChg>
    </pc:docChg>
  </pc:docChgLst>
  <pc:docChgLst>
    <pc:chgData name="Antje Olschak" userId="30ccbaad-b817-415d-86cb-596300771684" providerId="ADAL" clId="{EDECEA30-1E08-444C-B496-E6520041FE8A}"/>
    <pc:docChg chg="custSel modSld modMainMaster">
      <pc:chgData name="Antje Olschak" userId="30ccbaad-b817-415d-86cb-596300771684" providerId="ADAL" clId="{EDECEA30-1E08-444C-B496-E6520041FE8A}" dt="2025-08-29T09:37:53.790" v="16" actId="1076"/>
      <pc:docMkLst>
        <pc:docMk/>
      </pc:docMkLst>
      <pc:sldChg chg="addSp modSp mod chgLayout">
        <pc:chgData name="Antje Olschak" userId="30ccbaad-b817-415d-86cb-596300771684" providerId="ADAL" clId="{EDECEA30-1E08-444C-B496-E6520041FE8A}" dt="2025-08-29T09:37:53.790" v="16" actId="1076"/>
        <pc:sldMkLst>
          <pc:docMk/>
          <pc:sldMk cId="2321235773" sldId="256"/>
        </pc:sldMkLst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5" creationId="{EE91C327-1733-89E1-AD34-AC19BA7E073D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6" creationId="{6CB5CCE9-2E45-B30F-273F-76980794AB8A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7" creationId="{CB18BF7A-4A8A-7F41-F30C-B1C5D457B1EF}"/>
          </ac:spMkLst>
        </pc:spChg>
        <pc:spChg chg="add mod ord">
          <ac:chgData name="Antje Olschak" userId="30ccbaad-b817-415d-86cb-596300771684" providerId="ADAL" clId="{EDECEA30-1E08-444C-B496-E6520041FE8A}" dt="2025-08-29T09:37:46.028" v="15" actId="1035"/>
          <ac:spMkLst>
            <pc:docMk/>
            <pc:sldMk cId="2321235773" sldId="256"/>
            <ac:spMk id="9" creationId="{C0E69DFE-8D2B-BE08-C6D6-C7D3A5595231}"/>
          </ac:spMkLst>
        </pc:spChg>
        <pc:picChg chg="mod">
          <ac:chgData name="Antje Olschak" userId="30ccbaad-b817-415d-86cb-596300771684" providerId="ADAL" clId="{EDECEA30-1E08-444C-B496-E6520041FE8A}" dt="2025-08-29T09:37:53.790" v="16" actId="1076"/>
          <ac:picMkLst>
            <pc:docMk/>
            <pc:sldMk cId="2321235773" sldId="256"/>
            <ac:picMk id="4" creationId="{6744C2AA-58E9-3F01-5D40-7EC79DE0244D}"/>
          </ac:picMkLst>
        </pc:picChg>
        <pc:picChg chg="mod">
          <ac:chgData name="Antje Olschak" userId="30ccbaad-b817-415d-86cb-596300771684" providerId="ADAL" clId="{EDECEA30-1E08-444C-B496-E6520041FE8A}" dt="2025-08-29T09:37:23.784" v="11" actId="103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modSldLayout">
        <pc:chgData name="Antje Olschak" userId="30ccbaad-b817-415d-86cb-596300771684" providerId="ADAL" clId="{EDECEA30-1E08-444C-B496-E6520041FE8A}" dt="2025-08-29T09:36:47.340" v="4" actId="1076"/>
        <pc:sldMasterMkLst>
          <pc:docMk/>
          <pc:sldMasterMk cId="3917661395" sldId="2147483660"/>
        </pc:sldMasterMkLst>
        <pc:sldLayoutChg chg="addSp modSp mod">
          <pc:chgData name="Antje Olschak" userId="30ccbaad-b817-415d-86cb-596300771684" providerId="ADAL" clId="{EDECEA30-1E08-444C-B496-E6520041FE8A}" dt="2025-08-29T09:36:47.340" v="4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EDECEA30-1E08-444C-B496-E6520041FE8A}" dt="2025-08-29T09:36:47.340" v="4" actId="1076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B71A0-0BCE-494F-9A8E-F5DFC3BD429B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FFDBF-4BE7-B446-869A-5DC5899ED4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3748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&amp; Titel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7FFDBF-4BE7-B446-869A-5DC5899ED43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0013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30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Kleidung, Menschliches Gesicht, Frau, Person enthält.&#10;&#10;Automatisch generierte Beschreibung">
            <a:extLst>
              <a:ext uri="{FF2B5EF4-FFF2-40B4-BE49-F238E27FC236}">
                <a16:creationId xmlns:a16="http://schemas.microsoft.com/office/drawing/2014/main" id="{6795505A-974D-0C6F-1A6F-8D40D43950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6">
            <a:extLst>
              <a:ext uri="{FF2B5EF4-FFF2-40B4-BE49-F238E27FC236}">
                <a16:creationId xmlns:a16="http://schemas.microsoft.com/office/drawing/2014/main" id="{CFE43374-8C76-C6FC-F385-6DDCAE912855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20074269" y="3236550"/>
            <a:ext cx="4094922" cy="6766561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B2AD361-E93F-7180-3F3A-187FF3E29E1D}"/>
              </a:ext>
            </a:extLst>
          </p:cNvPr>
          <p:cNvSpPr txBox="1"/>
          <p:nvPr/>
        </p:nvSpPr>
        <p:spPr>
          <a:xfrm>
            <a:off x="10665829" y="3162473"/>
            <a:ext cx="8532452" cy="691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Präsentation </a:t>
            </a:r>
          </a:p>
          <a:p>
            <a:pPr algn="r"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2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BB58392F-41EA-4B34-9627-B9BDDAE99226}"/>
</file>

<file path=customXml/itemProps2.xml><?xml version="1.0" encoding="utf-8"?>
<ds:datastoreItem xmlns:ds="http://schemas.openxmlformats.org/officeDocument/2006/customXml" ds:itemID="{C936150C-CF9B-44F5-9F7D-6F1639B1A946}"/>
</file>

<file path=customXml/itemProps3.xml><?xml version="1.0" encoding="utf-8"?>
<ds:datastoreItem xmlns:ds="http://schemas.openxmlformats.org/officeDocument/2006/customXml" ds:itemID="{1260E61F-9D80-46D9-BB89-1B49285DE38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2025-08-29T09:28:38Z</dcterms:created>
  <dcterms:modified xsi:type="dcterms:W3CDTF">2026-01-19T07:32:59Z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